
<file path=[Content_Types].xml><?xml version="1.0" encoding="utf-8"?>
<Types xmlns="http://schemas.openxmlformats.org/package/2006/content-types">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Lst>
  <p:notesMasterIdLst>
    <p:notesMasterId r:id="rId20"/>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Lst>
  <p:sldSz cx="9144000" cy="6858000" type="screen4x3"/>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modifyVerifier cryptProviderType="rsaAES" cryptAlgorithmClass="hash" cryptAlgorithmType="typeAny" cryptAlgorithmSid="14" spinCount="100000" saltData="tFOaW4xHl0zdNm8SLYfF4g==" hashData="IZcTHM+FGBBoJSPTYpuYlkk+mKqYlmLaM06KZ47e11aNZdXtb51WLptcp+v+TuiI4O7dwLB/QBIGUtAq+4CTjQ=="/>
  <p:extLst>
    <p:ext uri="{EFAFB233-063F-42B5-8137-9DF3F51BA10A}">
      <p15:sldGuideLst xmlns:p15="http://schemas.microsoft.com/office/powerpoint/2012/main"/>
    </p:ext>
    <p:ext uri="{2D200454-40CA-4A62-9FC3-DE9A4176ACB9}">
      <p15:notesGuideLst xmlns:p15="http://schemas.microsoft.com/office/powerpoint/2012/main"/>
    </p:ext>
    <p:ext uri="GoogleSlidesCustomDataVersion2">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r:id="rId23" roundtripDataSignature="AMtx7mhEJ93ct+LS55VFWRiMAbnID9uqnQ=="/>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57193" autoAdjust="0"/>
  </p:normalViewPr>
  <p:slideViewPr>
    <p:cSldViewPr snapToGrid="0">
      <p:cViewPr varScale="1">
        <p:scale>
          <a:sx n="47" d="100"/>
          <a:sy n="47" d="100"/>
        </p:scale>
        <p:origin x="1602" y="42"/>
      </p:cViewPr>
      <p:guideLst/>
    </p:cSldViewPr>
  </p:slideViewPr>
  <p:notesTextViewPr>
    <p:cViewPr>
      <p:scale>
        <a:sx n="1" d="1"/>
        <a:sy n="1" d="1"/>
      </p:scale>
      <p:origin x="0" y="0"/>
    </p:cViewPr>
  </p:notesTextViewPr>
  <p:sorterViewPr>
    <p:cViewPr>
      <p:scale>
        <a:sx n="100" d="100"/>
        <a:sy n="100" d="100"/>
      </p:scale>
      <p:origin x="0" y="0"/>
    </p:cViewPr>
  </p:sorterViewPr>
  <p:notesViewPr>
    <p:cSldViewPr snapToGrid="0">
      <p:cViewPr varScale="1">
        <p:scale>
          <a:sx n="87" d="100"/>
          <a:sy n="87" d="100"/>
        </p:scale>
        <p:origin x="3840" y="9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customschemas.google.com/relationships/presentationmetadata" Target="metadata"/><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L="914400" marR="0" lvl="1"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2pPr>
            <a:lvl3pPr marL="1371600" marR="0" lvl="2"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3pPr>
            <a:lvl4pPr marL="1828800" marR="0" lvl="3"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4pPr>
            <a:lvl5pPr marL="2286000" marR="0" lvl="4"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5pPr>
            <a:lvl6pPr marL="2743200" marR="0" lvl="5"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6pPr>
            <a:lvl7pPr marL="3200400" marR="0" lvl="6"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7pPr>
            <a:lvl8pPr marL="3657600" marR="0" lvl="7"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8pPr>
            <a:lvl9pPr marL="4114800" marR="0" lvl="8"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chemeClr val="dk1"/>
                </a:solidFill>
                <a:latin typeface="Calibri"/>
                <a:ea typeface="Calibri"/>
                <a:cs typeface="Calibri"/>
                <a:sym typeface="Calibri"/>
              </a:rPr>
              <a:t>‹#›</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3"/>
        <p:cNvGrpSpPr/>
        <p:nvPr/>
      </p:nvGrpSpPr>
      <p:grpSpPr>
        <a:xfrm>
          <a:off x="0" y="0"/>
          <a:ext cx="0" cy="0"/>
          <a:chOff x="0" y="0"/>
          <a:chExt cx="0" cy="0"/>
        </a:xfrm>
      </p:grpSpPr>
      <p:sp>
        <p:nvSpPr>
          <p:cNvPr id="64" name="Google Shape;64;p1: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5" name="Google Shape;65;p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US" dirty="0"/>
              <a:t>Welcome to MCS 350: Unit and Roundtable Commissioners Working Together</a:t>
            </a:r>
            <a:endParaRPr dirty="0"/>
          </a:p>
          <a:p>
            <a:pPr marL="0" lvl="0" indent="0" algn="l" rtl="0">
              <a:lnSpc>
                <a:spcPct val="100000"/>
              </a:lnSpc>
              <a:spcBef>
                <a:spcPts val="0"/>
              </a:spcBef>
              <a:spcAft>
                <a:spcPts val="0"/>
              </a:spcAft>
              <a:buSzPts val="1400"/>
              <a:buNone/>
            </a:pPr>
            <a:endParaRPr dirty="0"/>
          </a:p>
          <a:p>
            <a:pPr marL="0" lvl="0" indent="0" algn="l" rtl="0">
              <a:lnSpc>
                <a:spcPct val="100000"/>
              </a:lnSpc>
              <a:spcBef>
                <a:spcPts val="0"/>
              </a:spcBef>
              <a:spcAft>
                <a:spcPts val="0"/>
              </a:spcAft>
              <a:buSzPts val="1400"/>
              <a:buNone/>
            </a:pPr>
            <a:r>
              <a:rPr lang="en-US" dirty="0"/>
              <a:t>While unit commissioners and roundtable commissioners wear distinct position patches, denoting their field of expertise, both patches feature the wreath of service </a:t>
            </a:r>
            <a:r>
              <a:rPr lang="en-US" i="1" dirty="0"/>
              <a:t>and for good reason</a:t>
            </a:r>
            <a:r>
              <a:rPr lang="en-US" dirty="0"/>
              <a:t>! Unit commissioners and roundtable commissioners work together to ensure unit leaders have the support they need to succeed. Remember: “Roundtable is Unit Service”.</a:t>
            </a:r>
            <a:endParaRPr dirty="0"/>
          </a:p>
        </p:txBody>
      </p:sp>
      <p:sp>
        <p:nvSpPr>
          <p:cNvPr id="66" name="Google Shape;66;p1: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1</a:t>
            </a:fld>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3"/>
        <p:cNvGrpSpPr/>
        <p:nvPr/>
      </p:nvGrpSpPr>
      <p:grpSpPr>
        <a:xfrm>
          <a:off x="0" y="0"/>
          <a:ext cx="0" cy="0"/>
          <a:chOff x="0" y="0"/>
          <a:chExt cx="0" cy="0"/>
        </a:xfrm>
      </p:grpSpPr>
      <p:sp>
        <p:nvSpPr>
          <p:cNvPr id="144" name="Google Shape;144;p10: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45" name="Google Shape;145;p10: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100"/>
              <a:buFont typeface="Calibri"/>
              <a:buNone/>
            </a:pPr>
            <a:r>
              <a:rPr lang="en-US" sz="1100" b="1" dirty="0"/>
              <a:t>Unit Commissioner and Roundtable</a:t>
            </a:r>
          </a:p>
          <a:p>
            <a:pPr marL="0" lvl="0" indent="0" algn="l" rtl="0">
              <a:lnSpc>
                <a:spcPct val="100000"/>
              </a:lnSpc>
              <a:spcBef>
                <a:spcPts val="0"/>
              </a:spcBef>
              <a:spcAft>
                <a:spcPts val="0"/>
              </a:spcAft>
              <a:buClr>
                <a:schemeClr val="dk1"/>
              </a:buClr>
              <a:buSzPts val="1100"/>
              <a:buFont typeface="Calibri"/>
              <a:buNone/>
            </a:pPr>
            <a:r>
              <a:rPr lang="en-US" sz="1100" dirty="0"/>
              <a:t>Let’s look more closely at # 5: </a:t>
            </a:r>
            <a:r>
              <a:rPr lang="en-US" sz="1100" dirty="0">
                <a:highlight>
                  <a:srgbClr val="FFFFFF"/>
                </a:highlight>
              </a:rPr>
              <a:t>Supporting unit leaders.</a:t>
            </a:r>
            <a:endParaRPr sz="1100" dirty="0"/>
          </a:p>
          <a:p>
            <a:pPr marL="457200" lvl="1" indent="0" algn="l" rtl="0">
              <a:lnSpc>
                <a:spcPct val="100000"/>
              </a:lnSpc>
              <a:spcBef>
                <a:spcPts val="0"/>
              </a:spcBef>
              <a:spcAft>
                <a:spcPts val="0"/>
              </a:spcAft>
              <a:buSzPts val="1400"/>
              <a:buNone/>
            </a:pPr>
            <a:endParaRPr sz="1100" dirty="0"/>
          </a:p>
          <a:p>
            <a:pPr marL="0" lvl="0" indent="0" algn="l" rtl="0">
              <a:lnSpc>
                <a:spcPct val="100000"/>
              </a:lnSpc>
              <a:spcBef>
                <a:spcPts val="0"/>
              </a:spcBef>
              <a:spcAft>
                <a:spcPts val="0"/>
              </a:spcAft>
              <a:buSzPts val="1400"/>
              <a:buNone/>
            </a:pPr>
            <a:r>
              <a:rPr lang="en-US" sz="1100" dirty="0"/>
              <a:t>How does a unit commissioner effectively promote and accomplish #5?</a:t>
            </a:r>
            <a:endParaRPr dirty="0"/>
          </a:p>
          <a:p>
            <a:pPr marL="0" lvl="0" indent="0" algn="l" rtl="0">
              <a:lnSpc>
                <a:spcPct val="100000"/>
              </a:lnSpc>
              <a:spcBef>
                <a:spcPts val="0"/>
              </a:spcBef>
              <a:spcAft>
                <a:spcPts val="0"/>
              </a:spcAft>
              <a:buSzPts val="1400"/>
              <a:buNone/>
            </a:pPr>
            <a:endParaRPr dirty="0"/>
          </a:p>
        </p:txBody>
      </p:sp>
      <p:sp>
        <p:nvSpPr>
          <p:cNvPr id="146" name="Google Shape;146;p10: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10</a:t>
            </a:fld>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0"/>
        <p:cNvGrpSpPr/>
        <p:nvPr/>
      </p:nvGrpSpPr>
      <p:grpSpPr>
        <a:xfrm>
          <a:off x="0" y="0"/>
          <a:ext cx="0" cy="0"/>
          <a:chOff x="0" y="0"/>
          <a:chExt cx="0" cy="0"/>
        </a:xfrm>
      </p:grpSpPr>
      <p:sp>
        <p:nvSpPr>
          <p:cNvPr id="151" name="Google Shape;151;p11: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52" name="Google Shape;152;p1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200"/>
              <a:buFont typeface="Noto Sans Symbols"/>
              <a:buNone/>
            </a:pPr>
            <a:r>
              <a:rPr lang="en-US" b="1" dirty="0">
                <a:solidFill>
                  <a:srgbClr val="000000"/>
                </a:solidFill>
                <a:latin typeface="Calibri"/>
                <a:ea typeface="Calibri"/>
                <a:cs typeface="Calibri"/>
                <a:sym typeface="Calibri"/>
              </a:rPr>
              <a:t>Unit Commissioner and #5</a:t>
            </a:r>
          </a:p>
          <a:p>
            <a:pPr marL="342900" marR="0" lvl="0" indent="-342900" algn="l" rtl="0">
              <a:lnSpc>
                <a:spcPct val="100000"/>
              </a:lnSpc>
              <a:spcBef>
                <a:spcPts val="0"/>
              </a:spcBef>
              <a:spcAft>
                <a:spcPts val="0"/>
              </a:spcAft>
              <a:buClr>
                <a:srgbClr val="000000"/>
              </a:buClr>
              <a:buSzPts val="1200"/>
              <a:buFont typeface="Noto Sans Symbols"/>
              <a:buChar char="∙"/>
            </a:pPr>
            <a:r>
              <a:rPr lang="en-US" dirty="0">
                <a:solidFill>
                  <a:srgbClr val="000000"/>
                </a:solidFill>
                <a:latin typeface="Calibri"/>
                <a:ea typeface="Calibri"/>
                <a:cs typeface="Calibri"/>
                <a:sym typeface="Calibri"/>
              </a:rPr>
              <a:t>They attend roundtable</a:t>
            </a:r>
            <a:endParaRPr dirty="0"/>
          </a:p>
          <a:p>
            <a:pPr marL="342900" marR="0" lvl="0" indent="-273050" algn="l" rtl="0">
              <a:lnSpc>
                <a:spcPct val="100000"/>
              </a:lnSpc>
              <a:spcBef>
                <a:spcPts val="0"/>
              </a:spcBef>
              <a:spcAft>
                <a:spcPts val="0"/>
              </a:spcAft>
              <a:buClr>
                <a:schemeClr val="dk1"/>
              </a:buClr>
              <a:buSzPts val="1100"/>
              <a:buFont typeface="Noto Sans Symbols"/>
              <a:buNone/>
            </a:pPr>
            <a:endParaRPr dirty="0">
              <a:solidFill>
                <a:srgbClr val="404040"/>
              </a:solidFill>
              <a:latin typeface="Calibri"/>
              <a:ea typeface="Calibri"/>
              <a:cs typeface="Calibri"/>
              <a:sym typeface="Calibri"/>
            </a:endParaRPr>
          </a:p>
          <a:p>
            <a:pPr marL="342900" marR="0" lvl="0" indent="-342900" algn="l" rtl="0">
              <a:lnSpc>
                <a:spcPct val="100000"/>
              </a:lnSpc>
              <a:spcBef>
                <a:spcPts val="0"/>
              </a:spcBef>
              <a:spcAft>
                <a:spcPts val="0"/>
              </a:spcAft>
              <a:buClr>
                <a:srgbClr val="000000"/>
              </a:buClr>
              <a:buSzPts val="1200"/>
              <a:buFont typeface="Noto Sans Symbols"/>
              <a:buChar char="∙"/>
            </a:pPr>
            <a:r>
              <a:rPr lang="en-US" dirty="0">
                <a:solidFill>
                  <a:srgbClr val="000000"/>
                </a:solidFill>
                <a:latin typeface="Calibri"/>
                <a:ea typeface="Calibri"/>
                <a:cs typeface="Calibri"/>
                <a:sym typeface="Calibri"/>
              </a:rPr>
              <a:t>They relay necessary information to unit leaders who did not attend roundtable. </a:t>
            </a:r>
            <a:endParaRPr dirty="0"/>
          </a:p>
          <a:p>
            <a:pPr marL="342900" marR="0" lvl="0" indent="-273050" algn="l" rtl="0">
              <a:lnSpc>
                <a:spcPct val="100000"/>
              </a:lnSpc>
              <a:spcBef>
                <a:spcPts val="0"/>
              </a:spcBef>
              <a:spcAft>
                <a:spcPts val="0"/>
              </a:spcAft>
              <a:buClr>
                <a:schemeClr val="dk1"/>
              </a:buClr>
              <a:buSzPts val="1100"/>
              <a:buFont typeface="Noto Sans Symbols"/>
              <a:buNone/>
            </a:pPr>
            <a:endParaRPr dirty="0">
              <a:solidFill>
                <a:srgbClr val="404040"/>
              </a:solidFill>
              <a:latin typeface="Calibri"/>
              <a:ea typeface="Calibri"/>
              <a:cs typeface="Calibri"/>
              <a:sym typeface="Calibri"/>
            </a:endParaRPr>
          </a:p>
          <a:p>
            <a:pPr marL="1143000" marR="0" lvl="2" indent="-228600" algn="l" rtl="0">
              <a:lnSpc>
                <a:spcPct val="100000"/>
              </a:lnSpc>
              <a:spcBef>
                <a:spcPts val="0"/>
              </a:spcBef>
              <a:spcAft>
                <a:spcPts val="0"/>
              </a:spcAft>
              <a:buClr>
                <a:srgbClr val="000000"/>
              </a:buClr>
              <a:buSzPts val="1200"/>
              <a:buFont typeface="Noto Sans Symbols"/>
              <a:buChar char="▪"/>
            </a:pPr>
            <a:r>
              <a:rPr lang="en-US" dirty="0">
                <a:solidFill>
                  <a:srgbClr val="000000"/>
                </a:solidFill>
                <a:latin typeface="Calibri"/>
                <a:ea typeface="Calibri"/>
                <a:cs typeface="Calibri"/>
                <a:sym typeface="Calibri"/>
              </a:rPr>
              <a:t>Units appreciate it when you bring them something.</a:t>
            </a:r>
            <a:endParaRPr dirty="0">
              <a:solidFill>
                <a:srgbClr val="404040"/>
              </a:solidFill>
              <a:latin typeface="Calibri"/>
              <a:ea typeface="Calibri"/>
              <a:cs typeface="Calibri"/>
              <a:sym typeface="Calibri"/>
            </a:endParaRPr>
          </a:p>
          <a:p>
            <a:pPr marL="1143000" marR="0" lvl="2" indent="-228600" algn="l" rtl="0">
              <a:lnSpc>
                <a:spcPct val="100000"/>
              </a:lnSpc>
              <a:spcBef>
                <a:spcPts val="600"/>
              </a:spcBef>
              <a:spcAft>
                <a:spcPts val="0"/>
              </a:spcAft>
              <a:buClr>
                <a:srgbClr val="000000"/>
              </a:buClr>
              <a:buSzPts val="1200"/>
              <a:buFont typeface="Noto Sans Symbols"/>
              <a:buChar char="▪"/>
            </a:pPr>
            <a:r>
              <a:rPr lang="en-US" dirty="0">
                <a:solidFill>
                  <a:srgbClr val="000000"/>
                </a:solidFill>
                <a:latin typeface="Calibri"/>
                <a:ea typeface="Calibri"/>
                <a:cs typeface="Calibri"/>
                <a:sym typeface="Calibri"/>
              </a:rPr>
              <a:t>They get all the district and council information they missed at roundtable</a:t>
            </a:r>
            <a:endParaRPr dirty="0"/>
          </a:p>
        </p:txBody>
      </p:sp>
      <p:sp>
        <p:nvSpPr>
          <p:cNvPr id="153" name="Google Shape;153;p11: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11</a:t>
            </a:fld>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7"/>
        <p:cNvGrpSpPr/>
        <p:nvPr/>
      </p:nvGrpSpPr>
      <p:grpSpPr>
        <a:xfrm>
          <a:off x="0" y="0"/>
          <a:ext cx="0" cy="0"/>
          <a:chOff x="0" y="0"/>
          <a:chExt cx="0" cy="0"/>
        </a:xfrm>
      </p:grpSpPr>
      <p:sp>
        <p:nvSpPr>
          <p:cNvPr id="158" name="Google Shape;158;p12: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59" name="Google Shape;159;p1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200"/>
              <a:buFont typeface="Noto Sans Symbols"/>
              <a:buNone/>
              <a:tabLst/>
              <a:defRPr/>
            </a:pPr>
            <a:r>
              <a:rPr lang="en-US" sz="1200" b="1" dirty="0">
                <a:solidFill>
                  <a:srgbClr val="000000"/>
                </a:solidFill>
                <a:latin typeface="Calibri"/>
                <a:ea typeface="Calibri"/>
                <a:cs typeface="Calibri"/>
                <a:sym typeface="Calibri"/>
              </a:rPr>
              <a:t>Unit Commissioner and #5</a:t>
            </a:r>
          </a:p>
          <a:p>
            <a:pPr marL="0" marR="0" lvl="0" indent="0" algn="l" rtl="0">
              <a:lnSpc>
                <a:spcPct val="100000"/>
              </a:lnSpc>
              <a:spcBef>
                <a:spcPts val="0"/>
              </a:spcBef>
              <a:spcAft>
                <a:spcPts val="0"/>
              </a:spcAft>
              <a:buClr>
                <a:srgbClr val="000000"/>
              </a:buClr>
              <a:buSzPts val="1200"/>
              <a:buFont typeface="Noto Sans Symbols"/>
              <a:buNone/>
            </a:pPr>
            <a:r>
              <a:rPr lang="en-US" sz="1200" dirty="0">
                <a:solidFill>
                  <a:srgbClr val="000000"/>
                </a:solidFill>
                <a:latin typeface="Calibri"/>
                <a:ea typeface="Calibri"/>
                <a:cs typeface="Calibri"/>
                <a:sym typeface="Calibri"/>
              </a:rPr>
              <a:t>Encourage unit leaders to attend roundtable</a:t>
            </a:r>
            <a:endParaRPr sz="1100" dirty="0">
              <a:solidFill>
                <a:srgbClr val="404040"/>
              </a:solidFill>
              <a:latin typeface="Calibri"/>
              <a:ea typeface="Calibri"/>
              <a:cs typeface="Calibri"/>
              <a:sym typeface="Calibri"/>
            </a:endParaRPr>
          </a:p>
          <a:p>
            <a:pPr marL="742950" marR="0" lvl="1" indent="-285750" algn="l" rtl="0">
              <a:lnSpc>
                <a:spcPct val="100000"/>
              </a:lnSpc>
              <a:spcBef>
                <a:spcPts val="0"/>
              </a:spcBef>
              <a:spcAft>
                <a:spcPts val="0"/>
              </a:spcAft>
              <a:buClr>
                <a:srgbClr val="000000"/>
              </a:buClr>
              <a:buSzPts val="1200"/>
              <a:buFont typeface="Courier New"/>
              <a:buChar char="o"/>
            </a:pPr>
            <a:r>
              <a:rPr lang="en-US" sz="1200" dirty="0">
                <a:solidFill>
                  <a:srgbClr val="000000"/>
                </a:solidFill>
                <a:latin typeface="Calibri"/>
                <a:ea typeface="Calibri"/>
                <a:cs typeface="Calibri"/>
                <a:sym typeface="Calibri"/>
              </a:rPr>
              <a:t>The Scouter’s Training Award includes attending 4 roundtables or a University of Scouting.</a:t>
            </a:r>
            <a:endParaRPr sz="1100" dirty="0">
              <a:solidFill>
                <a:srgbClr val="404040"/>
              </a:solidFill>
              <a:latin typeface="Calibri"/>
              <a:ea typeface="Calibri"/>
              <a:cs typeface="Calibri"/>
              <a:sym typeface="Calibri"/>
            </a:endParaRPr>
          </a:p>
          <a:p>
            <a:pPr marL="742950" marR="0" lvl="1" indent="-285750" algn="l" rtl="0">
              <a:lnSpc>
                <a:spcPct val="100000"/>
              </a:lnSpc>
              <a:spcBef>
                <a:spcPts val="0"/>
              </a:spcBef>
              <a:spcAft>
                <a:spcPts val="0"/>
              </a:spcAft>
              <a:buClr>
                <a:srgbClr val="000000"/>
              </a:buClr>
              <a:buSzPts val="1200"/>
              <a:buFont typeface="Courier New"/>
              <a:buChar char="o"/>
            </a:pPr>
            <a:r>
              <a:rPr lang="en-US" sz="1200" dirty="0">
                <a:solidFill>
                  <a:srgbClr val="000000"/>
                </a:solidFill>
                <a:latin typeface="Calibri"/>
                <a:ea typeface="Calibri"/>
                <a:cs typeface="Calibri"/>
                <a:sym typeface="Calibri"/>
              </a:rPr>
              <a:t>Emphasize networking with other leaders in the district.</a:t>
            </a:r>
            <a:endParaRPr sz="1100" dirty="0">
              <a:solidFill>
                <a:srgbClr val="404040"/>
              </a:solidFill>
              <a:latin typeface="Calibri"/>
              <a:ea typeface="Calibri"/>
              <a:cs typeface="Calibri"/>
              <a:sym typeface="Calibri"/>
            </a:endParaRPr>
          </a:p>
          <a:p>
            <a:pPr marL="742950" marR="0" lvl="1" indent="-285750" algn="l" rtl="0">
              <a:lnSpc>
                <a:spcPct val="100000"/>
              </a:lnSpc>
              <a:spcBef>
                <a:spcPts val="0"/>
              </a:spcBef>
              <a:spcAft>
                <a:spcPts val="0"/>
              </a:spcAft>
              <a:buClr>
                <a:srgbClr val="000000"/>
              </a:buClr>
              <a:buSzPts val="1200"/>
              <a:buFont typeface="Courier New"/>
              <a:buChar char="o"/>
            </a:pPr>
            <a:r>
              <a:rPr lang="en-US" sz="1200" dirty="0">
                <a:solidFill>
                  <a:srgbClr val="000000"/>
                </a:solidFill>
                <a:latin typeface="Calibri"/>
                <a:ea typeface="Calibri"/>
                <a:cs typeface="Calibri"/>
                <a:sym typeface="Calibri"/>
              </a:rPr>
              <a:t>Share the roundtable agenda, let scout leaders know what they missed.</a:t>
            </a:r>
            <a:endParaRPr dirty="0"/>
          </a:p>
        </p:txBody>
      </p:sp>
      <p:sp>
        <p:nvSpPr>
          <p:cNvPr id="160" name="Google Shape;160;p12: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12</a:t>
            </a:fld>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4"/>
        <p:cNvGrpSpPr/>
        <p:nvPr/>
      </p:nvGrpSpPr>
      <p:grpSpPr>
        <a:xfrm>
          <a:off x="0" y="0"/>
          <a:ext cx="0" cy="0"/>
          <a:chOff x="0" y="0"/>
          <a:chExt cx="0" cy="0"/>
        </a:xfrm>
      </p:grpSpPr>
      <p:sp>
        <p:nvSpPr>
          <p:cNvPr id="165" name="Google Shape;165;p13: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66" name="Google Shape;166;p1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200" b="1" dirty="0">
                <a:solidFill>
                  <a:srgbClr val="000000"/>
                </a:solidFill>
                <a:latin typeface="Calibri"/>
                <a:ea typeface="Calibri"/>
                <a:cs typeface="Calibri"/>
                <a:sym typeface="Calibri"/>
              </a:rPr>
              <a:t>Unit Commissioner and #5</a:t>
            </a:r>
          </a:p>
          <a:p>
            <a:pPr marL="0" lvl="0" indent="0" algn="l" rtl="0">
              <a:lnSpc>
                <a:spcPct val="100000"/>
              </a:lnSpc>
              <a:spcBef>
                <a:spcPts val="0"/>
              </a:spcBef>
              <a:spcAft>
                <a:spcPts val="0"/>
              </a:spcAft>
              <a:buSzPts val="1400"/>
              <a:buNone/>
            </a:pPr>
            <a:r>
              <a:rPr lang="en-US" dirty="0"/>
              <a:t>Whether at in-person or virtual roundtables, there are many ways a Unit Commissioner could help provide unit service. This could be but isn’t limited to:</a:t>
            </a:r>
            <a:endParaRPr dirty="0"/>
          </a:p>
          <a:p>
            <a:pPr marL="0" lvl="0" indent="0" algn="l" rtl="0">
              <a:lnSpc>
                <a:spcPct val="100000"/>
              </a:lnSpc>
              <a:spcBef>
                <a:spcPts val="0"/>
              </a:spcBef>
              <a:spcAft>
                <a:spcPts val="0"/>
              </a:spcAft>
              <a:buSzPts val="1400"/>
              <a:buNone/>
            </a:pPr>
            <a:endParaRPr dirty="0"/>
          </a:p>
          <a:p>
            <a:pPr marL="171450" lvl="0" indent="-171450" algn="l" rtl="0">
              <a:lnSpc>
                <a:spcPct val="100000"/>
              </a:lnSpc>
              <a:spcBef>
                <a:spcPts val="0"/>
              </a:spcBef>
              <a:spcAft>
                <a:spcPts val="0"/>
              </a:spcAft>
              <a:buClr>
                <a:schemeClr val="dk1"/>
              </a:buClr>
              <a:buSzPts val="1200"/>
              <a:buFont typeface="Arial"/>
              <a:buChar char="•"/>
            </a:pPr>
            <a:r>
              <a:rPr lang="en-US" dirty="0"/>
              <a:t>Speaking on a specific topic as a guest during the Hot Topic or Safety Moment.</a:t>
            </a:r>
            <a:endParaRPr dirty="0"/>
          </a:p>
          <a:p>
            <a:pPr marL="171450" lvl="0" indent="-95250" algn="l" rtl="0">
              <a:lnSpc>
                <a:spcPct val="100000"/>
              </a:lnSpc>
              <a:spcBef>
                <a:spcPts val="0"/>
              </a:spcBef>
              <a:spcAft>
                <a:spcPts val="0"/>
              </a:spcAft>
              <a:buClr>
                <a:schemeClr val="dk1"/>
              </a:buClr>
              <a:buSzPts val="1200"/>
              <a:buFont typeface="Arial"/>
              <a:buNone/>
            </a:pPr>
            <a:endParaRPr dirty="0"/>
          </a:p>
          <a:p>
            <a:pPr marL="171450" lvl="0" indent="-171450" algn="l" rtl="0">
              <a:lnSpc>
                <a:spcPct val="100000"/>
              </a:lnSpc>
              <a:spcBef>
                <a:spcPts val="0"/>
              </a:spcBef>
              <a:spcAft>
                <a:spcPts val="0"/>
              </a:spcAft>
              <a:buClr>
                <a:schemeClr val="dk1"/>
              </a:buClr>
              <a:buSzPts val="1200"/>
              <a:buFont typeface="Arial"/>
              <a:buChar char="•"/>
            </a:pPr>
            <a:r>
              <a:rPr lang="en-US" dirty="0"/>
              <a:t>Facilitating the program-specific breakout session for Cub Scouts, Scouts BSA, or Venturing</a:t>
            </a:r>
            <a:endParaRPr dirty="0"/>
          </a:p>
          <a:p>
            <a:pPr marL="171450" lvl="0" indent="-95250" algn="l" rtl="0">
              <a:lnSpc>
                <a:spcPct val="100000"/>
              </a:lnSpc>
              <a:spcBef>
                <a:spcPts val="0"/>
              </a:spcBef>
              <a:spcAft>
                <a:spcPts val="0"/>
              </a:spcAft>
              <a:buClr>
                <a:schemeClr val="dk1"/>
              </a:buClr>
              <a:buSzPts val="1200"/>
              <a:buFont typeface="Arial"/>
              <a:buNone/>
            </a:pPr>
            <a:endParaRPr dirty="0"/>
          </a:p>
          <a:p>
            <a:pPr marL="171450" lvl="0" indent="-171450" algn="l" rtl="0">
              <a:lnSpc>
                <a:spcPct val="100000"/>
              </a:lnSpc>
              <a:spcBef>
                <a:spcPts val="0"/>
              </a:spcBef>
              <a:spcAft>
                <a:spcPts val="0"/>
              </a:spcAft>
              <a:buClr>
                <a:schemeClr val="dk1"/>
              </a:buClr>
              <a:buSzPts val="1200"/>
              <a:buFont typeface="Arial"/>
              <a:buChar char="•"/>
            </a:pPr>
            <a:r>
              <a:rPr lang="en-US" dirty="0"/>
              <a:t>Serving as a greeter or virtual co-host as roundtable attendees arrive </a:t>
            </a:r>
            <a:endParaRPr dirty="0"/>
          </a:p>
          <a:p>
            <a:pPr marL="171450" lvl="0" indent="-95250" algn="l" rtl="0">
              <a:lnSpc>
                <a:spcPct val="100000"/>
              </a:lnSpc>
              <a:spcBef>
                <a:spcPts val="0"/>
              </a:spcBef>
              <a:spcAft>
                <a:spcPts val="0"/>
              </a:spcAft>
              <a:buClr>
                <a:schemeClr val="dk1"/>
              </a:buClr>
              <a:buSzPts val="1200"/>
              <a:buFont typeface="Arial"/>
              <a:buNone/>
            </a:pPr>
            <a:endParaRPr dirty="0"/>
          </a:p>
          <a:p>
            <a:pPr marL="171450" lvl="0" indent="-171450" algn="l" rtl="0">
              <a:lnSpc>
                <a:spcPct val="100000"/>
              </a:lnSpc>
              <a:spcBef>
                <a:spcPts val="0"/>
              </a:spcBef>
              <a:spcAft>
                <a:spcPts val="0"/>
              </a:spcAft>
              <a:buClr>
                <a:schemeClr val="dk1"/>
              </a:buClr>
              <a:buSzPts val="1200"/>
              <a:buFont typeface="Arial"/>
              <a:buChar char="•"/>
            </a:pPr>
            <a:r>
              <a:rPr lang="en-US" dirty="0"/>
              <a:t>Hosting some valuable networking time before or after roundtable, either in-person or virtually through a platform such as Zoom</a:t>
            </a:r>
            <a:endParaRPr dirty="0"/>
          </a:p>
        </p:txBody>
      </p:sp>
      <p:sp>
        <p:nvSpPr>
          <p:cNvPr id="167" name="Google Shape;167;p13: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13</a:t>
            </a:fld>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2"/>
        <p:cNvGrpSpPr/>
        <p:nvPr/>
      </p:nvGrpSpPr>
      <p:grpSpPr>
        <a:xfrm>
          <a:off x="0" y="0"/>
          <a:ext cx="0" cy="0"/>
          <a:chOff x="0" y="0"/>
          <a:chExt cx="0" cy="0"/>
        </a:xfrm>
      </p:grpSpPr>
      <p:sp>
        <p:nvSpPr>
          <p:cNvPr id="173" name="Google Shape;173;p14: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74" name="Google Shape;174;p1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lnSpc>
                <a:spcPct val="103000"/>
              </a:lnSpc>
              <a:spcBef>
                <a:spcPts val="0"/>
              </a:spcBef>
              <a:spcAft>
                <a:spcPts val="0"/>
              </a:spcAft>
              <a:buClr>
                <a:srgbClr val="000000"/>
              </a:buClr>
              <a:buSzPts val="1200"/>
              <a:buFont typeface="Noto Sans Symbols"/>
              <a:buNone/>
            </a:pPr>
            <a:r>
              <a:rPr lang="en-US" sz="1200" b="1" dirty="0">
                <a:solidFill>
                  <a:srgbClr val="000000"/>
                </a:solidFill>
                <a:latin typeface="Calibri"/>
                <a:ea typeface="Calibri"/>
                <a:cs typeface="Calibri"/>
                <a:sym typeface="Calibri"/>
              </a:rPr>
              <a:t>Roundtables and Unit Service</a:t>
            </a:r>
          </a:p>
          <a:p>
            <a:pPr marL="0" marR="0" lvl="0" indent="0" algn="l" rtl="0">
              <a:lnSpc>
                <a:spcPct val="103000"/>
              </a:lnSpc>
              <a:spcBef>
                <a:spcPts val="0"/>
              </a:spcBef>
              <a:spcAft>
                <a:spcPts val="0"/>
              </a:spcAft>
              <a:buClr>
                <a:srgbClr val="000000"/>
              </a:buClr>
              <a:buSzPts val="1200"/>
              <a:buFont typeface="Noto Sans Symbols"/>
              <a:buNone/>
            </a:pPr>
            <a:r>
              <a:rPr lang="en-US" sz="1200" dirty="0">
                <a:solidFill>
                  <a:srgbClr val="000000"/>
                </a:solidFill>
                <a:latin typeface="Calibri"/>
                <a:ea typeface="Calibri"/>
                <a:cs typeface="Calibri"/>
                <a:sym typeface="Calibri"/>
              </a:rPr>
              <a:t>What kinds of needs do units have?</a:t>
            </a:r>
            <a:endParaRPr sz="1100" dirty="0">
              <a:solidFill>
                <a:srgbClr val="404040"/>
              </a:solidFill>
              <a:latin typeface="Calibri"/>
              <a:ea typeface="Calibri"/>
              <a:cs typeface="Calibri"/>
              <a:sym typeface="Calibri"/>
            </a:endParaRPr>
          </a:p>
          <a:p>
            <a:pPr marL="0" marR="0" lvl="0" indent="0" algn="l" rtl="0">
              <a:lnSpc>
                <a:spcPct val="103000"/>
              </a:lnSpc>
              <a:spcBef>
                <a:spcPts val="140"/>
              </a:spcBef>
              <a:spcAft>
                <a:spcPts val="0"/>
              </a:spcAft>
              <a:buClr>
                <a:srgbClr val="000000"/>
              </a:buClr>
              <a:buSzPts val="1200"/>
              <a:buFont typeface="Noto Sans Symbols"/>
              <a:buNone/>
            </a:pPr>
            <a:r>
              <a:rPr lang="en-US" sz="1200" dirty="0">
                <a:solidFill>
                  <a:srgbClr val="000000"/>
                </a:solidFill>
                <a:latin typeface="Calibri"/>
                <a:ea typeface="Calibri"/>
                <a:cs typeface="Calibri"/>
                <a:sym typeface="Calibri"/>
              </a:rPr>
              <a:t>Where might leaders discuss their needs?</a:t>
            </a:r>
            <a:endParaRPr sz="1100" dirty="0">
              <a:solidFill>
                <a:srgbClr val="404040"/>
              </a:solidFill>
              <a:latin typeface="Calibri"/>
              <a:ea typeface="Calibri"/>
              <a:cs typeface="Calibri"/>
              <a:sym typeface="Calibri"/>
            </a:endParaRPr>
          </a:p>
          <a:p>
            <a:pPr marL="0" marR="0" lvl="0" indent="0" algn="l" rtl="0">
              <a:lnSpc>
                <a:spcPct val="103000"/>
              </a:lnSpc>
              <a:spcBef>
                <a:spcPts val="140"/>
              </a:spcBef>
              <a:spcAft>
                <a:spcPts val="0"/>
              </a:spcAft>
              <a:buClr>
                <a:srgbClr val="000000"/>
              </a:buClr>
              <a:buSzPts val="1200"/>
              <a:buFont typeface="Noto Sans Symbols"/>
              <a:buNone/>
            </a:pPr>
            <a:r>
              <a:rPr lang="en-US" sz="1200" dirty="0">
                <a:solidFill>
                  <a:srgbClr val="000000"/>
                </a:solidFill>
                <a:latin typeface="Calibri"/>
                <a:ea typeface="Calibri"/>
                <a:cs typeface="Calibri"/>
                <a:sym typeface="Calibri"/>
              </a:rPr>
              <a:t>How does roundtable help units address their needs?</a:t>
            </a:r>
            <a:endParaRPr sz="1100" dirty="0">
              <a:solidFill>
                <a:srgbClr val="404040"/>
              </a:solidFill>
              <a:latin typeface="Calibri"/>
              <a:ea typeface="Calibri"/>
              <a:cs typeface="Calibri"/>
              <a:sym typeface="Calibri"/>
            </a:endParaRPr>
          </a:p>
          <a:p>
            <a:pPr marL="0" marR="0" lvl="0" indent="0" algn="l" rtl="0">
              <a:lnSpc>
                <a:spcPct val="103000"/>
              </a:lnSpc>
              <a:spcBef>
                <a:spcPts val="140"/>
              </a:spcBef>
              <a:spcAft>
                <a:spcPts val="0"/>
              </a:spcAft>
              <a:buSzPts val="1400"/>
              <a:buNone/>
            </a:pPr>
            <a:endParaRPr sz="1200" i="1" dirty="0">
              <a:solidFill>
                <a:srgbClr val="000000"/>
              </a:solidFill>
              <a:latin typeface="Calibri"/>
              <a:ea typeface="Calibri"/>
              <a:cs typeface="Calibri"/>
              <a:sym typeface="Calibri"/>
            </a:endParaRPr>
          </a:p>
          <a:p>
            <a:pPr marL="0" marR="0" lvl="0" indent="0" algn="l" rtl="0">
              <a:lnSpc>
                <a:spcPct val="103000"/>
              </a:lnSpc>
              <a:spcBef>
                <a:spcPts val="140"/>
              </a:spcBef>
              <a:spcAft>
                <a:spcPts val="0"/>
              </a:spcAft>
              <a:buSzPts val="1400"/>
              <a:buNone/>
            </a:pPr>
            <a:r>
              <a:rPr lang="en-US" sz="1200" i="1" dirty="0">
                <a:solidFill>
                  <a:srgbClr val="000000"/>
                </a:solidFill>
                <a:latin typeface="Calibri"/>
                <a:ea typeface="Calibri"/>
                <a:cs typeface="Calibri"/>
                <a:sym typeface="Calibri"/>
              </a:rPr>
              <a:t>Talking Points</a:t>
            </a:r>
            <a:r>
              <a:rPr lang="en-US" sz="1400" dirty="0">
                <a:solidFill>
                  <a:srgbClr val="000000"/>
                </a:solidFill>
                <a:latin typeface="Calibri"/>
                <a:ea typeface="Calibri"/>
                <a:cs typeface="Calibri"/>
                <a:sym typeface="Calibri"/>
              </a:rPr>
              <a:t>:</a:t>
            </a:r>
            <a:endParaRPr sz="1200" dirty="0">
              <a:latin typeface="Calibri"/>
              <a:ea typeface="Calibri"/>
              <a:cs typeface="Calibri"/>
              <a:sym typeface="Calibri"/>
            </a:endParaRPr>
          </a:p>
          <a:p>
            <a:pPr marL="342900" marR="0" lvl="0" indent="-342900" algn="l" rtl="0">
              <a:lnSpc>
                <a:spcPct val="103000"/>
              </a:lnSpc>
              <a:spcBef>
                <a:spcPts val="140"/>
              </a:spcBef>
              <a:spcAft>
                <a:spcPts val="0"/>
              </a:spcAft>
              <a:buClr>
                <a:srgbClr val="000000"/>
              </a:buClr>
              <a:buSzPts val="1200"/>
              <a:buFont typeface="Noto Sans Symbols"/>
              <a:buChar char="∙"/>
            </a:pPr>
            <a:r>
              <a:rPr lang="en-US" sz="1200" dirty="0">
                <a:solidFill>
                  <a:srgbClr val="000000"/>
                </a:solidFill>
                <a:latin typeface="Calibri"/>
                <a:ea typeface="Calibri"/>
                <a:cs typeface="Calibri"/>
                <a:sym typeface="Calibri"/>
              </a:rPr>
              <a:t>They listen to units as they discuss topics during breakout sessions. </a:t>
            </a:r>
            <a:endParaRPr sz="1100" dirty="0">
              <a:solidFill>
                <a:srgbClr val="404040"/>
              </a:solidFill>
              <a:latin typeface="Calibri"/>
              <a:ea typeface="Calibri"/>
              <a:cs typeface="Calibri"/>
              <a:sym typeface="Calibri"/>
            </a:endParaRPr>
          </a:p>
          <a:p>
            <a:pPr marL="742950" marR="0" lvl="1" indent="-285750" algn="l" rtl="0">
              <a:lnSpc>
                <a:spcPct val="103000"/>
              </a:lnSpc>
              <a:spcBef>
                <a:spcPts val="140"/>
              </a:spcBef>
              <a:spcAft>
                <a:spcPts val="0"/>
              </a:spcAft>
              <a:buClr>
                <a:srgbClr val="000000"/>
              </a:buClr>
              <a:buSzPts val="1200"/>
              <a:buFont typeface="Courier New"/>
              <a:buChar char="o"/>
            </a:pPr>
            <a:r>
              <a:rPr lang="en-US" sz="1200" dirty="0">
                <a:solidFill>
                  <a:srgbClr val="000000"/>
                </a:solidFill>
                <a:latin typeface="Calibri"/>
                <a:ea typeface="Calibri"/>
                <a:cs typeface="Calibri"/>
                <a:sym typeface="Calibri"/>
              </a:rPr>
              <a:t>Provides for application of information to future roundtables.</a:t>
            </a:r>
            <a:endParaRPr sz="1100" dirty="0">
              <a:solidFill>
                <a:srgbClr val="404040"/>
              </a:solidFill>
              <a:latin typeface="Calibri"/>
              <a:ea typeface="Calibri"/>
              <a:cs typeface="Calibri"/>
              <a:sym typeface="Calibri"/>
            </a:endParaRPr>
          </a:p>
          <a:p>
            <a:pPr marL="742950" marR="0" lvl="1" indent="-285750" algn="l" rtl="0">
              <a:lnSpc>
                <a:spcPct val="103000"/>
              </a:lnSpc>
              <a:spcBef>
                <a:spcPts val="140"/>
              </a:spcBef>
              <a:spcAft>
                <a:spcPts val="0"/>
              </a:spcAft>
              <a:buClr>
                <a:srgbClr val="000000"/>
              </a:buClr>
              <a:buSzPts val="1200"/>
              <a:buFont typeface="Courier New"/>
              <a:buChar char="o"/>
            </a:pPr>
            <a:r>
              <a:rPr lang="en-US" sz="1200" dirty="0">
                <a:solidFill>
                  <a:srgbClr val="000000"/>
                </a:solidFill>
                <a:latin typeface="Calibri"/>
                <a:ea typeface="Calibri"/>
                <a:cs typeface="Calibri"/>
                <a:sym typeface="Calibri"/>
              </a:rPr>
              <a:t>Serious issues can be brought to the district unit service team.</a:t>
            </a:r>
            <a:endParaRPr sz="1100" dirty="0">
              <a:solidFill>
                <a:srgbClr val="404040"/>
              </a:solidFill>
              <a:latin typeface="Calibri"/>
              <a:ea typeface="Calibri"/>
              <a:cs typeface="Calibri"/>
              <a:sym typeface="Calibri"/>
            </a:endParaRPr>
          </a:p>
          <a:p>
            <a:pPr marL="342900" marR="0" lvl="0" indent="-342900" algn="l" rtl="0">
              <a:lnSpc>
                <a:spcPct val="103000"/>
              </a:lnSpc>
              <a:spcBef>
                <a:spcPts val="140"/>
              </a:spcBef>
              <a:spcAft>
                <a:spcPts val="0"/>
              </a:spcAft>
              <a:buClr>
                <a:srgbClr val="000000"/>
              </a:buClr>
              <a:buSzPts val="1200"/>
              <a:buFont typeface="Noto Sans Symbols"/>
              <a:buChar char="∙"/>
            </a:pPr>
            <a:r>
              <a:rPr lang="en-US" sz="1200" dirty="0">
                <a:solidFill>
                  <a:srgbClr val="000000"/>
                </a:solidFill>
                <a:latin typeface="Calibri"/>
                <a:ea typeface="Calibri"/>
                <a:cs typeface="Calibri"/>
                <a:sym typeface="Calibri"/>
              </a:rPr>
              <a:t>Surveys</a:t>
            </a:r>
            <a:endParaRPr sz="1100" dirty="0">
              <a:solidFill>
                <a:srgbClr val="404040"/>
              </a:solidFill>
              <a:latin typeface="Calibri"/>
              <a:ea typeface="Calibri"/>
              <a:cs typeface="Calibri"/>
              <a:sym typeface="Calibri"/>
            </a:endParaRPr>
          </a:p>
          <a:p>
            <a:pPr marL="342900" marR="0" lvl="0" indent="-342900" algn="l" rtl="0">
              <a:lnSpc>
                <a:spcPct val="103000"/>
              </a:lnSpc>
              <a:spcBef>
                <a:spcPts val="140"/>
              </a:spcBef>
              <a:spcAft>
                <a:spcPts val="0"/>
              </a:spcAft>
              <a:buClr>
                <a:srgbClr val="000000"/>
              </a:buClr>
              <a:buSzPts val="1200"/>
              <a:buFont typeface="Noto Sans Symbols"/>
              <a:buChar char="∙"/>
            </a:pPr>
            <a:r>
              <a:rPr lang="en-US" sz="1200" dirty="0">
                <a:solidFill>
                  <a:srgbClr val="000000"/>
                </a:solidFill>
                <a:latin typeface="Calibri"/>
                <a:ea typeface="Calibri"/>
                <a:cs typeface="Calibri"/>
                <a:sym typeface="Calibri"/>
              </a:rPr>
              <a:t>Unit Commissioner suggestions</a:t>
            </a:r>
            <a:endParaRPr sz="1100" dirty="0">
              <a:solidFill>
                <a:srgbClr val="404040"/>
              </a:solidFill>
              <a:latin typeface="Calibri"/>
              <a:ea typeface="Calibri"/>
              <a:cs typeface="Calibri"/>
              <a:sym typeface="Calibri"/>
            </a:endParaRPr>
          </a:p>
          <a:p>
            <a:pPr marL="742950" marR="0" lvl="1" indent="-285750" algn="l" rtl="0">
              <a:lnSpc>
                <a:spcPct val="103000"/>
              </a:lnSpc>
              <a:spcBef>
                <a:spcPts val="140"/>
              </a:spcBef>
              <a:spcAft>
                <a:spcPts val="0"/>
              </a:spcAft>
              <a:buClr>
                <a:srgbClr val="000000"/>
              </a:buClr>
              <a:buSzPts val="1200"/>
              <a:buFont typeface="Courier New"/>
              <a:buChar char="o"/>
            </a:pPr>
            <a:r>
              <a:rPr lang="en-US" sz="1200" dirty="0">
                <a:solidFill>
                  <a:srgbClr val="000000"/>
                </a:solidFill>
                <a:latin typeface="Calibri"/>
                <a:ea typeface="Calibri"/>
                <a:cs typeface="Calibri"/>
                <a:sym typeface="Calibri"/>
              </a:rPr>
              <a:t>Unit Service Plan</a:t>
            </a:r>
            <a:endParaRPr sz="1100" dirty="0">
              <a:solidFill>
                <a:srgbClr val="404040"/>
              </a:solidFill>
              <a:latin typeface="Calibri"/>
              <a:ea typeface="Calibri"/>
              <a:cs typeface="Calibri"/>
              <a:sym typeface="Calibri"/>
            </a:endParaRPr>
          </a:p>
          <a:p>
            <a:pPr marL="742950" marR="0" lvl="1" indent="-285750" algn="l" rtl="0">
              <a:lnSpc>
                <a:spcPct val="103000"/>
              </a:lnSpc>
              <a:spcBef>
                <a:spcPts val="140"/>
              </a:spcBef>
              <a:spcAft>
                <a:spcPts val="0"/>
              </a:spcAft>
              <a:buClr>
                <a:srgbClr val="000000"/>
              </a:buClr>
              <a:buSzPts val="1200"/>
              <a:buFont typeface="Courier New"/>
              <a:buChar char="o"/>
            </a:pPr>
            <a:r>
              <a:rPr lang="en-US" sz="1200" dirty="0">
                <a:solidFill>
                  <a:srgbClr val="000000"/>
                </a:solidFill>
                <a:latin typeface="Calibri"/>
                <a:ea typeface="Calibri"/>
                <a:cs typeface="Calibri"/>
                <a:sym typeface="Calibri"/>
              </a:rPr>
              <a:t>Detailed Unit Health Assessment</a:t>
            </a:r>
            <a:endParaRPr sz="1100" dirty="0">
              <a:solidFill>
                <a:srgbClr val="404040"/>
              </a:solidFill>
              <a:latin typeface="Calibri"/>
              <a:ea typeface="Calibri"/>
              <a:cs typeface="Calibri"/>
              <a:sym typeface="Calibri"/>
            </a:endParaRPr>
          </a:p>
          <a:p>
            <a:pPr marL="742950" marR="0" lvl="1" indent="-285750" algn="l" rtl="0">
              <a:lnSpc>
                <a:spcPct val="103000"/>
              </a:lnSpc>
              <a:spcBef>
                <a:spcPts val="140"/>
              </a:spcBef>
              <a:spcAft>
                <a:spcPts val="0"/>
              </a:spcAft>
              <a:buClr>
                <a:srgbClr val="000000"/>
              </a:buClr>
              <a:buSzPts val="1200"/>
              <a:buFont typeface="Courier New"/>
              <a:buChar char="o"/>
            </a:pPr>
            <a:r>
              <a:rPr lang="en-US" sz="1200" dirty="0">
                <a:solidFill>
                  <a:srgbClr val="000000"/>
                </a:solidFill>
                <a:latin typeface="Calibri"/>
                <a:ea typeface="Calibri"/>
                <a:cs typeface="Calibri"/>
                <a:sym typeface="Calibri"/>
              </a:rPr>
              <a:t>Simple Assessment</a:t>
            </a:r>
            <a:endParaRPr sz="1100" dirty="0">
              <a:solidFill>
                <a:srgbClr val="404040"/>
              </a:solidFill>
              <a:latin typeface="Calibri"/>
              <a:ea typeface="Calibri"/>
              <a:cs typeface="Calibri"/>
              <a:sym typeface="Calibri"/>
            </a:endParaRPr>
          </a:p>
          <a:p>
            <a:pPr marL="0" lvl="0" indent="0" algn="l" rtl="0">
              <a:lnSpc>
                <a:spcPct val="100000"/>
              </a:lnSpc>
              <a:spcBef>
                <a:spcPts val="140"/>
              </a:spcBef>
              <a:spcAft>
                <a:spcPts val="0"/>
              </a:spcAft>
              <a:buSzPts val="1400"/>
              <a:buNone/>
            </a:pPr>
            <a:endParaRPr sz="1100" dirty="0">
              <a:solidFill>
                <a:schemeClr val="dk1"/>
              </a:solidFill>
              <a:latin typeface="Calibri"/>
              <a:ea typeface="Calibri"/>
              <a:cs typeface="Calibri"/>
              <a:sym typeface="Calibri"/>
            </a:endParaRPr>
          </a:p>
          <a:p>
            <a:pPr marL="0" lvl="0" indent="0" algn="l" rtl="0">
              <a:lnSpc>
                <a:spcPct val="100000"/>
              </a:lnSpc>
              <a:spcBef>
                <a:spcPts val="0"/>
              </a:spcBef>
              <a:spcAft>
                <a:spcPts val="0"/>
              </a:spcAft>
              <a:buSzPts val="1400"/>
              <a:buNone/>
            </a:pPr>
            <a:r>
              <a:rPr lang="en-US" dirty="0"/>
              <a:t>	</a:t>
            </a:r>
            <a:endParaRPr dirty="0"/>
          </a:p>
        </p:txBody>
      </p:sp>
      <p:sp>
        <p:nvSpPr>
          <p:cNvPr id="175" name="Google Shape;175;p14: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14</a:t>
            </a:fld>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0"/>
        <p:cNvGrpSpPr/>
        <p:nvPr/>
      </p:nvGrpSpPr>
      <p:grpSpPr>
        <a:xfrm>
          <a:off x="0" y="0"/>
          <a:ext cx="0" cy="0"/>
          <a:chOff x="0" y="0"/>
          <a:chExt cx="0" cy="0"/>
        </a:xfrm>
      </p:grpSpPr>
      <p:sp>
        <p:nvSpPr>
          <p:cNvPr id="181" name="Google Shape;181;p15: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82" name="Google Shape;182;p1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200"/>
              <a:buFont typeface="Arial"/>
              <a:buNone/>
            </a:pPr>
            <a:r>
              <a:rPr lang="en-US" dirty="0"/>
              <a:t>How do roundtable commissioners help units address their needs?</a:t>
            </a:r>
            <a:endParaRPr dirty="0"/>
          </a:p>
          <a:p>
            <a:pPr marL="628650" lvl="1" indent="-171450" algn="l" rtl="0">
              <a:lnSpc>
                <a:spcPct val="100000"/>
              </a:lnSpc>
              <a:spcBef>
                <a:spcPts val="0"/>
              </a:spcBef>
              <a:spcAft>
                <a:spcPts val="0"/>
              </a:spcAft>
              <a:buClr>
                <a:schemeClr val="dk1"/>
              </a:buClr>
              <a:buSzPts val="1200"/>
              <a:buFont typeface="Arial"/>
              <a:buChar char="•"/>
            </a:pPr>
            <a:r>
              <a:rPr lang="en-US" dirty="0"/>
              <a:t>They listen to units as they discuss topics during breakout sessions. </a:t>
            </a:r>
            <a:endParaRPr dirty="0"/>
          </a:p>
          <a:p>
            <a:pPr marL="1257300" lvl="2" indent="-342900" algn="l" rtl="0">
              <a:lnSpc>
                <a:spcPct val="100000"/>
              </a:lnSpc>
              <a:spcBef>
                <a:spcPts val="0"/>
              </a:spcBef>
              <a:spcAft>
                <a:spcPts val="0"/>
              </a:spcAft>
              <a:buClr>
                <a:schemeClr val="dk1"/>
              </a:buClr>
              <a:buSzPts val="1200"/>
              <a:buFont typeface="Arial"/>
              <a:buChar char="•"/>
            </a:pPr>
            <a:r>
              <a:rPr lang="en-US" b="0" dirty="0"/>
              <a:t>Provides for application of information to future roundtables.</a:t>
            </a:r>
            <a:endParaRPr dirty="0"/>
          </a:p>
          <a:p>
            <a:pPr marL="1257300" lvl="2" indent="-342900" algn="l" rtl="0">
              <a:lnSpc>
                <a:spcPct val="100000"/>
              </a:lnSpc>
              <a:spcBef>
                <a:spcPts val="0"/>
              </a:spcBef>
              <a:spcAft>
                <a:spcPts val="0"/>
              </a:spcAft>
              <a:buClr>
                <a:schemeClr val="dk1"/>
              </a:buClr>
              <a:buSzPts val="1200"/>
              <a:buFont typeface="Arial"/>
              <a:buChar char="•"/>
            </a:pPr>
            <a:r>
              <a:rPr lang="en-US" b="0" dirty="0"/>
              <a:t>Serious issues can be brought to the district unit service team.</a:t>
            </a:r>
            <a:endParaRPr dirty="0"/>
          </a:p>
          <a:p>
            <a:pPr marL="0" lvl="0" indent="0" algn="l" rtl="0">
              <a:lnSpc>
                <a:spcPct val="100000"/>
              </a:lnSpc>
              <a:spcBef>
                <a:spcPts val="0"/>
              </a:spcBef>
              <a:spcAft>
                <a:spcPts val="0"/>
              </a:spcAft>
              <a:buSzPts val="1400"/>
              <a:buNone/>
            </a:pPr>
            <a:endParaRPr dirty="0"/>
          </a:p>
        </p:txBody>
      </p:sp>
      <p:sp>
        <p:nvSpPr>
          <p:cNvPr id="183" name="Google Shape;183;p15: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15</a:t>
            </a:fld>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7"/>
        <p:cNvGrpSpPr/>
        <p:nvPr/>
      </p:nvGrpSpPr>
      <p:grpSpPr>
        <a:xfrm>
          <a:off x="0" y="0"/>
          <a:ext cx="0" cy="0"/>
          <a:chOff x="0" y="0"/>
          <a:chExt cx="0" cy="0"/>
        </a:xfrm>
      </p:grpSpPr>
      <p:sp>
        <p:nvSpPr>
          <p:cNvPr id="188" name="Google Shape;188;p16: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89" name="Google Shape;189;p16: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defTabSz="914400" rtl="0" eaLnBrk="1" fontAlgn="auto" latinLnBrk="0" hangingPunct="1">
              <a:lnSpc>
                <a:spcPct val="100000"/>
              </a:lnSpc>
              <a:spcBef>
                <a:spcPts val="0"/>
              </a:spcBef>
              <a:spcAft>
                <a:spcPts val="0"/>
              </a:spcAft>
              <a:buClr>
                <a:schemeClr val="dk1"/>
              </a:buClr>
              <a:buSzPts val="1200"/>
              <a:buFont typeface="Arial"/>
              <a:buNone/>
              <a:tabLst/>
              <a:defRPr/>
            </a:pPr>
            <a:r>
              <a:rPr lang="en-US" sz="1200" b="1" dirty="0">
                <a:solidFill>
                  <a:srgbClr val="000000"/>
                </a:solidFill>
                <a:latin typeface="Calibri"/>
                <a:ea typeface="Calibri"/>
                <a:cs typeface="Calibri"/>
                <a:sym typeface="Calibri"/>
              </a:rPr>
              <a:t>Roundtables and Unit Service</a:t>
            </a:r>
          </a:p>
          <a:p>
            <a:pPr marL="0" lvl="0" indent="0" algn="l" rtl="0">
              <a:lnSpc>
                <a:spcPct val="100000"/>
              </a:lnSpc>
              <a:spcBef>
                <a:spcPts val="0"/>
              </a:spcBef>
              <a:spcAft>
                <a:spcPts val="0"/>
              </a:spcAft>
              <a:buClr>
                <a:schemeClr val="dk1"/>
              </a:buClr>
              <a:buSzPts val="1200"/>
              <a:buFont typeface="Arial"/>
              <a:buNone/>
            </a:pPr>
            <a:r>
              <a:rPr lang="en-US" dirty="0"/>
              <a:t>How does roundtable help units address their needs?</a:t>
            </a:r>
            <a:endParaRPr dirty="0"/>
          </a:p>
          <a:p>
            <a:pPr marL="628650" lvl="1" indent="-171450" algn="l" rtl="0">
              <a:lnSpc>
                <a:spcPct val="100000"/>
              </a:lnSpc>
              <a:spcBef>
                <a:spcPts val="0"/>
              </a:spcBef>
              <a:spcAft>
                <a:spcPts val="0"/>
              </a:spcAft>
              <a:buClr>
                <a:schemeClr val="dk1"/>
              </a:buClr>
              <a:buSzPts val="1200"/>
              <a:buFont typeface="Arial"/>
              <a:buChar char="•"/>
            </a:pPr>
            <a:r>
              <a:rPr lang="en-US" dirty="0"/>
              <a:t>Surveys</a:t>
            </a:r>
            <a:endParaRPr dirty="0"/>
          </a:p>
          <a:p>
            <a:pPr marL="628650" lvl="1" indent="-171450" algn="l" rtl="0">
              <a:lnSpc>
                <a:spcPct val="100000"/>
              </a:lnSpc>
              <a:spcBef>
                <a:spcPts val="0"/>
              </a:spcBef>
              <a:spcAft>
                <a:spcPts val="0"/>
              </a:spcAft>
              <a:buClr>
                <a:schemeClr val="dk1"/>
              </a:buClr>
              <a:buSzPts val="1200"/>
              <a:buFont typeface="Arial"/>
              <a:buChar char="•"/>
            </a:pPr>
            <a:r>
              <a:rPr lang="en-US" dirty="0"/>
              <a:t>Unit commissioner suggestions</a:t>
            </a:r>
            <a:endParaRPr dirty="0"/>
          </a:p>
          <a:p>
            <a:pPr marL="1257300" lvl="2" indent="-342900" algn="l" rtl="0">
              <a:lnSpc>
                <a:spcPct val="100000"/>
              </a:lnSpc>
              <a:spcBef>
                <a:spcPts val="0"/>
              </a:spcBef>
              <a:spcAft>
                <a:spcPts val="0"/>
              </a:spcAft>
              <a:buClr>
                <a:schemeClr val="dk1"/>
              </a:buClr>
              <a:buSzPts val="1200"/>
              <a:buFont typeface="Arial"/>
              <a:buChar char="•"/>
            </a:pPr>
            <a:r>
              <a:rPr lang="en-US" b="0" dirty="0"/>
              <a:t>Unit Service Plan</a:t>
            </a:r>
            <a:endParaRPr dirty="0"/>
          </a:p>
          <a:p>
            <a:pPr marL="1257300" lvl="2" indent="-342900" algn="l" rtl="0">
              <a:lnSpc>
                <a:spcPct val="100000"/>
              </a:lnSpc>
              <a:spcBef>
                <a:spcPts val="0"/>
              </a:spcBef>
              <a:spcAft>
                <a:spcPts val="0"/>
              </a:spcAft>
              <a:buClr>
                <a:schemeClr val="dk1"/>
              </a:buClr>
              <a:buSzPts val="1200"/>
              <a:buFont typeface="Arial"/>
              <a:buChar char="•"/>
            </a:pPr>
            <a:r>
              <a:rPr lang="en-US" b="0" dirty="0"/>
              <a:t>Detailed Unit Health Assessment</a:t>
            </a:r>
            <a:endParaRPr dirty="0"/>
          </a:p>
          <a:p>
            <a:pPr marL="1257300" lvl="2" indent="-342900" algn="l" rtl="0">
              <a:lnSpc>
                <a:spcPct val="100000"/>
              </a:lnSpc>
              <a:spcBef>
                <a:spcPts val="0"/>
              </a:spcBef>
              <a:spcAft>
                <a:spcPts val="0"/>
              </a:spcAft>
              <a:buClr>
                <a:schemeClr val="dk1"/>
              </a:buClr>
              <a:buSzPts val="1200"/>
              <a:buFont typeface="Arial"/>
              <a:buChar char="•"/>
            </a:pPr>
            <a:r>
              <a:rPr lang="en-US" b="0" dirty="0"/>
              <a:t>Simple Assessment</a:t>
            </a:r>
            <a:endParaRPr dirty="0"/>
          </a:p>
          <a:p>
            <a:pPr marL="0" lvl="0" indent="0" algn="l" rtl="0">
              <a:lnSpc>
                <a:spcPct val="100000"/>
              </a:lnSpc>
              <a:spcBef>
                <a:spcPts val="0"/>
              </a:spcBef>
              <a:spcAft>
                <a:spcPts val="0"/>
              </a:spcAft>
              <a:buSzPts val="1400"/>
              <a:buNone/>
            </a:pPr>
            <a:endParaRPr dirty="0"/>
          </a:p>
        </p:txBody>
      </p:sp>
      <p:sp>
        <p:nvSpPr>
          <p:cNvPr id="190" name="Google Shape;190;p16: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16</a:t>
            </a:fld>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4"/>
        <p:cNvGrpSpPr/>
        <p:nvPr/>
      </p:nvGrpSpPr>
      <p:grpSpPr>
        <a:xfrm>
          <a:off x="0" y="0"/>
          <a:ext cx="0" cy="0"/>
          <a:chOff x="0" y="0"/>
          <a:chExt cx="0" cy="0"/>
        </a:xfrm>
      </p:grpSpPr>
      <p:sp>
        <p:nvSpPr>
          <p:cNvPr id="195" name="Google Shape;195;p17: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96" name="Google Shape;196;p17: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US" sz="1200" dirty="0">
                <a:solidFill>
                  <a:schemeClr val="dk1"/>
                </a:solidFill>
                <a:latin typeface="Calibri"/>
                <a:ea typeface="Calibri"/>
                <a:cs typeface="Calibri"/>
                <a:sym typeface="Calibri"/>
              </a:rPr>
              <a:t>From our discussions and activity, you should be able to:</a:t>
            </a:r>
            <a:endParaRPr dirty="0"/>
          </a:p>
          <a:p>
            <a:pPr marL="0" lvl="0" indent="0" algn="l" rtl="0">
              <a:lnSpc>
                <a:spcPct val="100000"/>
              </a:lnSpc>
              <a:spcBef>
                <a:spcPts val="0"/>
              </a:spcBef>
              <a:spcAft>
                <a:spcPts val="0"/>
              </a:spcAft>
              <a:buSzPts val="1400"/>
              <a:buNone/>
            </a:pPr>
            <a:endParaRPr sz="1200" dirty="0">
              <a:solidFill>
                <a:schemeClr val="dk1"/>
              </a:solidFill>
              <a:latin typeface="Calibri"/>
              <a:ea typeface="Calibri"/>
              <a:cs typeface="Calibri"/>
              <a:sym typeface="Calibri"/>
            </a:endParaRPr>
          </a:p>
          <a:p>
            <a:pPr marL="0" lvl="0" indent="0" algn="l" rtl="0">
              <a:lnSpc>
                <a:spcPct val="100000"/>
              </a:lnSpc>
              <a:spcBef>
                <a:spcPts val="0"/>
              </a:spcBef>
              <a:spcAft>
                <a:spcPts val="0"/>
              </a:spcAft>
              <a:buSzPts val="1400"/>
              <a:buNone/>
            </a:pPr>
            <a:r>
              <a:rPr lang="en-US" sz="1200" b="1" dirty="0">
                <a:solidFill>
                  <a:schemeClr val="dk1"/>
                </a:solidFill>
                <a:latin typeface="Calibri"/>
                <a:ea typeface="Calibri"/>
                <a:cs typeface="Calibri"/>
                <a:sym typeface="Calibri"/>
              </a:rPr>
              <a:t>Understand </a:t>
            </a:r>
            <a:r>
              <a:rPr lang="en-US" sz="1200" dirty="0">
                <a:solidFill>
                  <a:schemeClr val="dk1"/>
                </a:solidFill>
                <a:latin typeface="Calibri"/>
                <a:ea typeface="Calibri"/>
                <a:cs typeface="Calibri"/>
                <a:sym typeface="Calibri"/>
              </a:rPr>
              <a:t>how commissioners work together by using the 5 objectives of Unit Service</a:t>
            </a:r>
            <a:endParaRPr dirty="0"/>
          </a:p>
          <a:p>
            <a:pPr marL="0" lvl="0" indent="0" algn="l" rtl="0">
              <a:lnSpc>
                <a:spcPct val="100000"/>
              </a:lnSpc>
              <a:spcBef>
                <a:spcPts val="0"/>
              </a:spcBef>
              <a:spcAft>
                <a:spcPts val="0"/>
              </a:spcAft>
              <a:buSzPts val="1400"/>
              <a:buNone/>
            </a:pPr>
            <a:endParaRPr sz="1200" dirty="0">
              <a:solidFill>
                <a:schemeClr val="dk1"/>
              </a:solidFill>
              <a:latin typeface="Calibri"/>
              <a:ea typeface="Calibri"/>
              <a:cs typeface="Calibri"/>
              <a:sym typeface="Calibri"/>
            </a:endParaRPr>
          </a:p>
          <a:p>
            <a:pPr marL="0" lvl="0" indent="0" algn="l" rtl="0">
              <a:lnSpc>
                <a:spcPct val="100000"/>
              </a:lnSpc>
              <a:spcBef>
                <a:spcPts val="0"/>
              </a:spcBef>
              <a:spcAft>
                <a:spcPts val="0"/>
              </a:spcAft>
              <a:buSzPts val="1400"/>
              <a:buNone/>
            </a:pPr>
            <a:r>
              <a:rPr lang="en-US" sz="1200" b="1" dirty="0">
                <a:solidFill>
                  <a:schemeClr val="dk1"/>
                </a:solidFill>
                <a:latin typeface="Calibri"/>
                <a:ea typeface="Calibri"/>
                <a:cs typeface="Calibri"/>
                <a:sym typeface="Calibri"/>
              </a:rPr>
              <a:t>Summarize </a:t>
            </a:r>
            <a:r>
              <a:rPr lang="en-US" sz="1200" dirty="0">
                <a:solidFill>
                  <a:schemeClr val="dk1"/>
                </a:solidFill>
                <a:latin typeface="Calibri"/>
                <a:ea typeface="Calibri"/>
                <a:cs typeface="Calibri"/>
                <a:sym typeface="Calibri"/>
              </a:rPr>
              <a:t>the role unit commissioners play at roundtables.</a:t>
            </a:r>
            <a:endParaRPr dirty="0"/>
          </a:p>
          <a:p>
            <a:pPr marL="0" lvl="0" indent="0" algn="l" rtl="0">
              <a:lnSpc>
                <a:spcPct val="100000"/>
              </a:lnSpc>
              <a:spcBef>
                <a:spcPts val="0"/>
              </a:spcBef>
              <a:spcAft>
                <a:spcPts val="0"/>
              </a:spcAft>
              <a:buSzPts val="1400"/>
              <a:buNone/>
            </a:pPr>
            <a:endParaRPr sz="1200" dirty="0">
              <a:solidFill>
                <a:schemeClr val="dk1"/>
              </a:solidFill>
              <a:latin typeface="Calibri"/>
              <a:ea typeface="Calibri"/>
              <a:cs typeface="Calibri"/>
              <a:sym typeface="Calibri"/>
            </a:endParaRPr>
          </a:p>
          <a:p>
            <a:pPr marL="0" lvl="0" indent="0" algn="l" rtl="0">
              <a:lnSpc>
                <a:spcPct val="100000"/>
              </a:lnSpc>
              <a:spcBef>
                <a:spcPts val="0"/>
              </a:spcBef>
              <a:spcAft>
                <a:spcPts val="0"/>
              </a:spcAft>
              <a:buSzPts val="1400"/>
              <a:buNone/>
            </a:pPr>
            <a:r>
              <a:rPr lang="en-US" sz="1200" b="1" dirty="0">
                <a:solidFill>
                  <a:schemeClr val="dk1"/>
                </a:solidFill>
                <a:latin typeface="Calibri"/>
                <a:ea typeface="Calibri"/>
                <a:cs typeface="Calibri"/>
                <a:sym typeface="Calibri"/>
              </a:rPr>
              <a:t>Recognize </a:t>
            </a:r>
            <a:r>
              <a:rPr lang="en-US" sz="1200" dirty="0">
                <a:solidFill>
                  <a:schemeClr val="dk1"/>
                </a:solidFill>
                <a:latin typeface="Calibri"/>
                <a:ea typeface="Calibri"/>
                <a:cs typeface="Calibri"/>
                <a:sym typeface="Calibri"/>
              </a:rPr>
              <a:t>the unique roll roundtable has in identifying unit needs.</a:t>
            </a:r>
            <a:endParaRPr dirty="0"/>
          </a:p>
          <a:p>
            <a:pPr marL="0" lvl="0" indent="0" algn="l" rtl="0">
              <a:lnSpc>
                <a:spcPct val="100000"/>
              </a:lnSpc>
              <a:spcBef>
                <a:spcPts val="0"/>
              </a:spcBef>
              <a:spcAft>
                <a:spcPts val="0"/>
              </a:spcAft>
              <a:buSzPts val="1400"/>
              <a:buNone/>
            </a:pPr>
            <a:endParaRPr dirty="0"/>
          </a:p>
        </p:txBody>
      </p:sp>
      <p:sp>
        <p:nvSpPr>
          <p:cNvPr id="197" name="Google Shape;197;p17: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17</a:t>
            </a:fld>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1"/>
        <p:cNvGrpSpPr/>
        <p:nvPr/>
      </p:nvGrpSpPr>
      <p:grpSpPr>
        <a:xfrm>
          <a:off x="0" y="0"/>
          <a:ext cx="0" cy="0"/>
          <a:chOff x="0" y="0"/>
          <a:chExt cx="0" cy="0"/>
        </a:xfrm>
      </p:grpSpPr>
      <p:sp>
        <p:nvSpPr>
          <p:cNvPr id="202" name="Google Shape;202;p18: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03" name="Google Shape;203;p18: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04" name="Google Shape;204;p18: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18</a:t>
            </a:fld>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0"/>
        <p:cNvGrpSpPr/>
        <p:nvPr/>
      </p:nvGrpSpPr>
      <p:grpSpPr>
        <a:xfrm>
          <a:off x="0" y="0"/>
          <a:ext cx="0" cy="0"/>
          <a:chOff x="0" y="0"/>
          <a:chExt cx="0" cy="0"/>
        </a:xfrm>
      </p:grpSpPr>
      <p:sp>
        <p:nvSpPr>
          <p:cNvPr id="71" name="Google Shape;71;p2: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72" name="Google Shape;72;p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US" sz="1200" b="1" dirty="0">
                <a:solidFill>
                  <a:schemeClr val="dk1"/>
                </a:solidFill>
                <a:latin typeface="Calibri"/>
                <a:ea typeface="Calibri"/>
                <a:cs typeface="Calibri"/>
                <a:sym typeface="Calibri"/>
              </a:rPr>
              <a:t>Course Description and Learning Objective </a:t>
            </a:r>
            <a:r>
              <a:rPr lang="en-US" sz="1200" dirty="0">
                <a:solidFill>
                  <a:schemeClr val="dk1"/>
                </a:solidFill>
                <a:latin typeface="Calibri"/>
                <a:ea typeface="Calibri"/>
                <a:cs typeface="Calibri"/>
                <a:sym typeface="Calibri"/>
              </a:rPr>
              <a:t>– 5 minutes</a:t>
            </a:r>
            <a:endParaRPr dirty="0"/>
          </a:p>
          <a:p>
            <a:pPr marL="0" lvl="0" indent="0" algn="l" rtl="0">
              <a:lnSpc>
                <a:spcPct val="100000"/>
              </a:lnSpc>
              <a:spcBef>
                <a:spcPts val="0"/>
              </a:spcBef>
              <a:spcAft>
                <a:spcPts val="0"/>
              </a:spcAft>
              <a:buSzPts val="1400"/>
              <a:buNone/>
            </a:pPr>
            <a:endParaRPr sz="1200" dirty="0">
              <a:solidFill>
                <a:schemeClr val="dk1"/>
              </a:solidFill>
              <a:latin typeface="Calibri"/>
              <a:ea typeface="Calibri"/>
              <a:cs typeface="Calibri"/>
              <a:sym typeface="Calibri"/>
            </a:endParaRPr>
          </a:p>
          <a:p>
            <a:pPr marL="0" lvl="0" indent="0" algn="l" rtl="0">
              <a:lnSpc>
                <a:spcPct val="100000"/>
              </a:lnSpc>
              <a:spcBef>
                <a:spcPts val="0"/>
              </a:spcBef>
              <a:spcAft>
                <a:spcPts val="0"/>
              </a:spcAft>
              <a:buSzPts val="1400"/>
              <a:buNone/>
            </a:pPr>
            <a:r>
              <a:rPr lang="en-US" sz="1200" dirty="0">
                <a:solidFill>
                  <a:schemeClr val="dk1"/>
                </a:solidFill>
                <a:latin typeface="Calibri"/>
                <a:ea typeface="Calibri"/>
                <a:cs typeface="Calibri"/>
                <a:sym typeface="Calibri"/>
              </a:rPr>
              <a:t>At the end of this training, a commissioner will be able to:</a:t>
            </a:r>
            <a:endParaRPr dirty="0"/>
          </a:p>
          <a:p>
            <a:pPr marL="0" lvl="0" indent="0" algn="l" rtl="0">
              <a:lnSpc>
                <a:spcPct val="100000"/>
              </a:lnSpc>
              <a:spcBef>
                <a:spcPts val="0"/>
              </a:spcBef>
              <a:spcAft>
                <a:spcPts val="0"/>
              </a:spcAft>
              <a:buSzPts val="1400"/>
              <a:buNone/>
            </a:pPr>
            <a:endParaRPr sz="1200" dirty="0">
              <a:solidFill>
                <a:schemeClr val="dk1"/>
              </a:solidFill>
              <a:latin typeface="Calibri"/>
              <a:ea typeface="Calibri"/>
              <a:cs typeface="Calibri"/>
              <a:sym typeface="Calibri"/>
            </a:endParaRPr>
          </a:p>
          <a:p>
            <a:pPr marL="0" marR="0" lvl="0" indent="0" algn="l" rtl="0">
              <a:lnSpc>
                <a:spcPct val="100000"/>
              </a:lnSpc>
              <a:spcBef>
                <a:spcPts val="0"/>
              </a:spcBef>
              <a:spcAft>
                <a:spcPts val="0"/>
              </a:spcAft>
              <a:buClr>
                <a:schemeClr val="dk1"/>
              </a:buClr>
              <a:buSzPts val="1200"/>
              <a:buFont typeface="Calibri"/>
              <a:buNone/>
            </a:pPr>
            <a:r>
              <a:rPr lang="en-US" sz="1200" dirty="0">
                <a:solidFill>
                  <a:schemeClr val="dk1"/>
                </a:solidFill>
                <a:latin typeface="Calibri"/>
                <a:ea typeface="Calibri"/>
                <a:cs typeface="Calibri"/>
                <a:sym typeface="Calibri"/>
              </a:rPr>
              <a:t>● </a:t>
            </a:r>
            <a:r>
              <a:rPr lang="en-US" sz="1200" b="1" dirty="0">
                <a:solidFill>
                  <a:schemeClr val="dk1"/>
                </a:solidFill>
                <a:latin typeface="Calibri"/>
                <a:ea typeface="Calibri"/>
                <a:cs typeface="Calibri"/>
                <a:sym typeface="Calibri"/>
              </a:rPr>
              <a:t>Understand</a:t>
            </a:r>
            <a:r>
              <a:rPr lang="en-US" sz="1200" dirty="0">
                <a:solidFill>
                  <a:schemeClr val="dk1"/>
                </a:solidFill>
                <a:latin typeface="Calibri"/>
                <a:ea typeface="Calibri"/>
                <a:cs typeface="Calibri"/>
                <a:sym typeface="Calibri"/>
              </a:rPr>
              <a:t> the process of serving unit leaders through the five objectives of unit service.</a:t>
            </a:r>
            <a:endParaRPr dirty="0"/>
          </a:p>
          <a:p>
            <a:pPr marL="0" marR="0" lvl="0" indent="0" algn="l" rtl="0">
              <a:lnSpc>
                <a:spcPct val="100000"/>
              </a:lnSpc>
              <a:spcBef>
                <a:spcPts val="0"/>
              </a:spcBef>
              <a:spcAft>
                <a:spcPts val="0"/>
              </a:spcAft>
              <a:buClr>
                <a:schemeClr val="dk1"/>
              </a:buClr>
              <a:buSzPts val="1200"/>
              <a:buFont typeface="Calibri"/>
              <a:buNone/>
            </a:pPr>
            <a:endParaRPr sz="1200" dirty="0">
              <a:solidFill>
                <a:schemeClr val="dk1"/>
              </a:solidFill>
              <a:latin typeface="Calibri"/>
              <a:ea typeface="Calibri"/>
              <a:cs typeface="Calibri"/>
              <a:sym typeface="Calibri"/>
            </a:endParaRPr>
          </a:p>
          <a:p>
            <a:pPr marL="0" lvl="0" indent="0" algn="l" rtl="0">
              <a:lnSpc>
                <a:spcPct val="100000"/>
              </a:lnSpc>
              <a:spcBef>
                <a:spcPts val="0"/>
              </a:spcBef>
              <a:spcAft>
                <a:spcPts val="0"/>
              </a:spcAft>
              <a:buSzPts val="1400"/>
              <a:buNone/>
            </a:pPr>
            <a:r>
              <a:rPr lang="en-US" sz="1200" dirty="0">
                <a:solidFill>
                  <a:schemeClr val="dk1"/>
                </a:solidFill>
                <a:latin typeface="Calibri"/>
                <a:ea typeface="Calibri"/>
                <a:cs typeface="Calibri"/>
                <a:sym typeface="Calibri"/>
              </a:rPr>
              <a:t>● </a:t>
            </a:r>
            <a:r>
              <a:rPr lang="en-US" sz="1200" b="1" dirty="0">
                <a:solidFill>
                  <a:schemeClr val="dk1"/>
                </a:solidFill>
                <a:latin typeface="Calibri"/>
                <a:ea typeface="Calibri"/>
                <a:cs typeface="Calibri"/>
                <a:sym typeface="Calibri"/>
              </a:rPr>
              <a:t>Summarize</a:t>
            </a:r>
            <a:r>
              <a:rPr lang="en-US" sz="1200" dirty="0">
                <a:solidFill>
                  <a:schemeClr val="dk1"/>
                </a:solidFill>
                <a:latin typeface="Calibri"/>
                <a:ea typeface="Calibri"/>
                <a:cs typeface="Calibri"/>
                <a:sym typeface="Calibri"/>
              </a:rPr>
              <a:t> how unit commissioners and roundtable commissioners work collaboratively to support unit leaders.</a:t>
            </a:r>
            <a:endParaRPr dirty="0"/>
          </a:p>
          <a:p>
            <a:pPr marL="0" lvl="0" indent="0" algn="l" rtl="0">
              <a:lnSpc>
                <a:spcPct val="100000"/>
              </a:lnSpc>
              <a:spcBef>
                <a:spcPts val="0"/>
              </a:spcBef>
              <a:spcAft>
                <a:spcPts val="0"/>
              </a:spcAft>
              <a:buSzPts val="1400"/>
              <a:buNone/>
            </a:pPr>
            <a:endParaRPr sz="1200" dirty="0">
              <a:solidFill>
                <a:schemeClr val="dk1"/>
              </a:solidFill>
              <a:latin typeface="Calibri"/>
              <a:ea typeface="Calibri"/>
              <a:cs typeface="Calibri"/>
              <a:sym typeface="Calibri"/>
            </a:endParaRPr>
          </a:p>
          <a:p>
            <a:pPr marL="0" lvl="0" indent="0" algn="l" rtl="0">
              <a:lnSpc>
                <a:spcPct val="100000"/>
              </a:lnSpc>
              <a:spcBef>
                <a:spcPts val="0"/>
              </a:spcBef>
              <a:spcAft>
                <a:spcPts val="0"/>
              </a:spcAft>
              <a:buSzPts val="1400"/>
              <a:buNone/>
            </a:pPr>
            <a:r>
              <a:rPr lang="en-US" sz="1200" dirty="0">
                <a:solidFill>
                  <a:schemeClr val="dk1"/>
                </a:solidFill>
                <a:latin typeface="Calibri"/>
                <a:ea typeface="Calibri"/>
                <a:cs typeface="Calibri"/>
                <a:sym typeface="Calibri"/>
              </a:rPr>
              <a:t>● </a:t>
            </a:r>
            <a:r>
              <a:rPr lang="en-US" sz="1200" b="1" dirty="0">
                <a:solidFill>
                  <a:schemeClr val="dk1"/>
                </a:solidFill>
                <a:latin typeface="Calibri"/>
                <a:ea typeface="Calibri"/>
                <a:cs typeface="Calibri"/>
                <a:sym typeface="Calibri"/>
              </a:rPr>
              <a:t>Recognize </a:t>
            </a:r>
            <a:r>
              <a:rPr lang="en-US" sz="1200" dirty="0">
                <a:solidFill>
                  <a:schemeClr val="dk1"/>
                </a:solidFill>
                <a:latin typeface="Calibri"/>
                <a:ea typeface="Calibri"/>
                <a:cs typeface="Calibri"/>
                <a:sym typeface="Calibri"/>
              </a:rPr>
              <a:t>the unique role roundtables play in unit service.</a:t>
            </a:r>
            <a:endParaRPr dirty="0"/>
          </a:p>
          <a:p>
            <a:pPr marL="0" lvl="0" indent="0" algn="l" rtl="0">
              <a:lnSpc>
                <a:spcPct val="100000"/>
              </a:lnSpc>
              <a:spcBef>
                <a:spcPts val="0"/>
              </a:spcBef>
              <a:spcAft>
                <a:spcPts val="0"/>
              </a:spcAft>
              <a:buSzPts val="1400"/>
              <a:buNone/>
            </a:pPr>
            <a:endParaRPr dirty="0"/>
          </a:p>
        </p:txBody>
      </p:sp>
      <p:sp>
        <p:nvSpPr>
          <p:cNvPr id="73" name="Google Shape;73;p2: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2</a:t>
            </a:fld>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7"/>
        <p:cNvGrpSpPr/>
        <p:nvPr/>
      </p:nvGrpSpPr>
      <p:grpSpPr>
        <a:xfrm>
          <a:off x="0" y="0"/>
          <a:ext cx="0" cy="0"/>
          <a:chOff x="0" y="0"/>
          <a:chExt cx="0" cy="0"/>
        </a:xfrm>
      </p:grpSpPr>
      <p:sp>
        <p:nvSpPr>
          <p:cNvPr id="78" name="Google Shape;78;p3: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79" name="Google Shape;79;p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200"/>
              <a:buFont typeface="Calibri"/>
              <a:buNone/>
            </a:pPr>
            <a:r>
              <a:rPr lang="en-US" dirty="0"/>
              <a:t>What are the five objectives of unit service?</a:t>
            </a:r>
            <a:endParaRPr dirty="0"/>
          </a:p>
          <a:p>
            <a:pPr marL="171450" lvl="0" indent="-171450" algn="l" rtl="0">
              <a:lnSpc>
                <a:spcPct val="100000"/>
              </a:lnSpc>
              <a:spcBef>
                <a:spcPts val="0"/>
              </a:spcBef>
              <a:spcAft>
                <a:spcPts val="0"/>
              </a:spcAft>
              <a:buClr>
                <a:schemeClr val="dk1"/>
              </a:buClr>
              <a:buSzPts val="1200"/>
              <a:buFont typeface="Arial" panose="020B0604020202020204" pitchFamily="34" charset="0"/>
              <a:buChar char="•"/>
            </a:pPr>
            <a:r>
              <a:rPr lang="en-US" dirty="0"/>
              <a:t>Supporting unit growth </a:t>
            </a:r>
            <a:endParaRPr dirty="0"/>
          </a:p>
          <a:p>
            <a:pPr marL="171450" lvl="0" indent="-171450" algn="l" rtl="0">
              <a:lnSpc>
                <a:spcPct val="100000"/>
              </a:lnSpc>
              <a:spcBef>
                <a:spcPts val="0"/>
              </a:spcBef>
              <a:spcAft>
                <a:spcPts val="0"/>
              </a:spcAft>
              <a:buClr>
                <a:schemeClr val="dk1"/>
              </a:buClr>
              <a:buSzPts val="1200"/>
              <a:buFont typeface="Arial" panose="020B0604020202020204" pitchFamily="34" charset="0"/>
              <a:buChar char="•"/>
            </a:pPr>
            <a:r>
              <a:rPr lang="en-US" dirty="0"/>
              <a:t>Contacting units </a:t>
            </a:r>
          </a:p>
          <a:p>
            <a:pPr marL="171450" lvl="0" indent="-171450" algn="l" rtl="0">
              <a:lnSpc>
                <a:spcPct val="100000"/>
              </a:lnSpc>
              <a:spcBef>
                <a:spcPts val="0"/>
              </a:spcBef>
              <a:spcAft>
                <a:spcPts val="0"/>
              </a:spcAft>
              <a:buClr>
                <a:schemeClr val="dk1"/>
              </a:buClr>
              <a:buSzPts val="1200"/>
              <a:buFont typeface="Arial" panose="020B0604020202020204" pitchFamily="34" charset="0"/>
              <a:buChar char="•"/>
            </a:pPr>
            <a:r>
              <a:rPr lang="en-US" dirty="0"/>
              <a:t>Linking unit needs </a:t>
            </a:r>
            <a:endParaRPr dirty="0"/>
          </a:p>
          <a:p>
            <a:pPr marL="171450" lvl="0" indent="-171450" algn="l" rtl="0">
              <a:lnSpc>
                <a:spcPct val="100000"/>
              </a:lnSpc>
              <a:spcBef>
                <a:spcPts val="0"/>
              </a:spcBef>
              <a:spcAft>
                <a:spcPts val="0"/>
              </a:spcAft>
              <a:buClr>
                <a:schemeClr val="dk1"/>
              </a:buClr>
              <a:buSzPts val="1200"/>
              <a:buFont typeface="Arial" panose="020B0604020202020204" pitchFamily="34" charset="0"/>
              <a:buChar char="•"/>
            </a:pPr>
            <a:r>
              <a:rPr lang="en-US" dirty="0"/>
              <a:t>Supporting timely charter renewals</a:t>
            </a:r>
            <a:endParaRPr dirty="0"/>
          </a:p>
          <a:p>
            <a:pPr marL="171450" lvl="0" indent="-171450" algn="l" rtl="0">
              <a:lnSpc>
                <a:spcPct val="100000"/>
              </a:lnSpc>
              <a:spcBef>
                <a:spcPts val="0"/>
              </a:spcBef>
              <a:spcAft>
                <a:spcPts val="0"/>
              </a:spcAft>
              <a:buClr>
                <a:schemeClr val="dk1"/>
              </a:buClr>
              <a:buSzPts val="1200"/>
              <a:buFont typeface="Arial" panose="020B0604020202020204" pitchFamily="34" charset="0"/>
              <a:buChar char="•"/>
            </a:pPr>
            <a:r>
              <a:rPr lang="en-US" dirty="0"/>
              <a:t>Supporting unit leaders</a:t>
            </a:r>
            <a:endParaRPr dirty="0"/>
          </a:p>
          <a:p>
            <a:pPr marL="0" lvl="0" indent="0" algn="l" rtl="0">
              <a:lnSpc>
                <a:spcPct val="100000"/>
              </a:lnSpc>
              <a:spcBef>
                <a:spcPts val="0"/>
              </a:spcBef>
              <a:spcAft>
                <a:spcPts val="0"/>
              </a:spcAft>
              <a:buSzPts val="1400"/>
              <a:buNone/>
            </a:pPr>
            <a:endParaRPr dirty="0"/>
          </a:p>
        </p:txBody>
      </p:sp>
      <p:sp>
        <p:nvSpPr>
          <p:cNvPr id="80" name="Google Shape;80;p3: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3</a:t>
            </a:fld>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4"/>
        <p:cNvGrpSpPr/>
        <p:nvPr/>
      </p:nvGrpSpPr>
      <p:grpSpPr>
        <a:xfrm>
          <a:off x="0" y="0"/>
          <a:ext cx="0" cy="0"/>
          <a:chOff x="0" y="0"/>
          <a:chExt cx="0" cy="0"/>
        </a:xfrm>
      </p:grpSpPr>
      <p:sp>
        <p:nvSpPr>
          <p:cNvPr id="85" name="Google Shape;85;p4:notes"/>
          <p:cNvSpPr>
            <a:spLocks noGrp="1" noRot="1" noChangeAspect="1"/>
          </p:cNvSpPr>
          <p:nvPr>
            <p:ph type="sldImg" idx="2"/>
          </p:nvPr>
        </p:nvSpPr>
        <p:spPr>
          <a:xfrm>
            <a:off x="1574800" y="488950"/>
            <a:ext cx="3113088" cy="2335213"/>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86" name="Google Shape;86;p4:notes"/>
          <p:cNvSpPr txBox="1">
            <a:spLocks noGrp="1"/>
          </p:cNvSpPr>
          <p:nvPr>
            <p:ph type="body" idx="1"/>
          </p:nvPr>
        </p:nvSpPr>
        <p:spPr>
          <a:xfrm>
            <a:off x="685800" y="3049381"/>
            <a:ext cx="5486400" cy="5605669"/>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200"/>
              <a:buFont typeface="Calibri"/>
              <a:buNone/>
            </a:pPr>
            <a:r>
              <a:rPr lang="en-US" b="1" i="0" dirty="0">
                <a:solidFill>
                  <a:schemeClr val="dk1"/>
                </a:solidFill>
                <a:highlight>
                  <a:srgbClr val="FFFFFF"/>
                </a:highlight>
              </a:rPr>
              <a:t>Five Objectives Discussion</a:t>
            </a:r>
          </a:p>
          <a:p>
            <a:pPr marL="0" marR="0" lvl="0" indent="0" algn="l" rtl="0">
              <a:lnSpc>
                <a:spcPct val="100000"/>
              </a:lnSpc>
              <a:spcBef>
                <a:spcPts val="0"/>
              </a:spcBef>
              <a:spcAft>
                <a:spcPts val="0"/>
              </a:spcAft>
              <a:buClr>
                <a:schemeClr val="dk1"/>
              </a:buClr>
              <a:buSzPts val="1200"/>
              <a:buFont typeface="Calibri"/>
              <a:buNone/>
            </a:pPr>
            <a:r>
              <a:rPr lang="en-US" b="1" i="1" dirty="0">
                <a:solidFill>
                  <a:schemeClr val="dk1"/>
                </a:solidFill>
                <a:highlight>
                  <a:srgbClr val="FFFFFF"/>
                </a:highlight>
              </a:rPr>
              <a:t>Instructor’s Note: </a:t>
            </a:r>
            <a:r>
              <a:rPr lang="en-US" dirty="0">
                <a:highlight>
                  <a:srgbClr val="FFFFFF"/>
                </a:highlight>
              </a:rPr>
              <a:t>The suggested teaching method for this topic is a guided discussion. </a:t>
            </a:r>
            <a:r>
              <a:rPr lang="en-US" i="1" dirty="0">
                <a:highlight>
                  <a:srgbClr val="FFFFFF"/>
                </a:highlight>
              </a:rPr>
              <a:t>Handout “Five Objectives of Unit Service”</a:t>
            </a:r>
            <a:r>
              <a:rPr lang="en-US" dirty="0">
                <a:highlight>
                  <a:srgbClr val="FFFFFF"/>
                </a:highlight>
              </a:rPr>
              <a:t> – 1 per participant. (Document has 2 per page). Please note you only have 25 minutes for this activity, which means you should spend 5 minutes per objective. This is meant to be a rapid brainstorming exercise showing how “roundtable IS unit service” rather than an in-depth look at unit service in a general sense. As the facilitator, you will need to keep the discussion moving so that all objectives can be discussed.</a:t>
            </a:r>
            <a:endParaRPr b="1" i="1" dirty="0">
              <a:solidFill>
                <a:schemeClr val="dk1"/>
              </a:solidFill>
              <a:highlight>
                <a:srgbClr val="FFFFFF"/>
              </a:highlight>
            </a:endParaRPr>
          </a:p>
          <a:p>
            <a:pPr marL="0" marR="0" lvl="0" indent="0" algn="l" rtl="0">
              <a:lnSpc>
                <a:spcPct val="100000"/>
              </a:lnSpc>
              <a:spcBef>
                <a:spcPts val="0"/>
              </a:spcBef>
              <a:spcAft>
                <a:spcPts val="0"/>
              </a:spcAft>
              <a:buClr>
                <a:schemeClr val="dk1"/>
              </a:buClr>
              <a:buSzPts val="1200"/>
              <a:buFont typeface="Calibri"/>
              <a:buNone/>
            </a:pPr>
            <a:endParaRPr dirty="0">
              <a:solidFill>
                <a:schemeClr val="dk1"/>
              </a:solidFill>
              <a:highlight>
                <a:srgbClr val="FFFFFF"/>
              </a:highlight>
            </a:endParaRPr>
          </a:p>
          <a:p>
            <a:pPr marL="0" marR="0" lvl="0" indent="0" algn="l" rtl="0">
              <a:lnSpc>
                <a:spcPct val="100000"/>
              </a:lnSpc>
              <a:spcBef>
                <a:spcPts val="0"/>
              </a:spcBef>
              <a:spcAft>
                <a:spcPts val="0"/>
              </a:spcAft>
              <a:buClr>
                <a:schemeClr val="dk1"/>
              </a:buClr>
              <a:buSzPts val="1200"/>
              <a:buFont typeface="Calibri"/>
              <a:buNone/>
            </a:pPr>
            <a:r>
              <a:rPr lang="en-US" dirty="0">
                <a:solidFill>
                  <a:schemeClr val="dk1"/>
                </a:solidFill>
                <a:highlight>
                  <a:srgbClr val="FFFFFF"/>
                </a:highlight>
              </a:rPr>
              <a:t>Break the class into two groups, preferably into a roundtable commissioner group and a unit commissioner group. District commissioners and assistant district commissioners (council commissioner and assistant council commissioners too) can pick which group they would like to be part of or use them to make the groups even. </a:t>
            </a:r>
            <a:endParaRPr dirty="0"/>
          </a:p>
          <a:p>
            <a:pPr marL="0" marR="0" lvl="0" indent="0" algn="l" rtl="0">
              <a:lnSpc>
                <a:spcPct val="100000"/>
              </a:lnSpc>
              <a:spcBef>
                <a:spcPts val="0"/>
              </a:spcBef>
              <a:spcAft>
                <a:spcPts val="0"/>
              </a:spcAft>
              <a:buClr>
                <a:schemeClr val="dk1"/>
              </a:buClr>
              <a:buSzPts val="1200"/>
              <a:buFont typeface="Calibri"/>
              <a:buNone/>
            </a:pPr>
            <a:endParaRPr dirty="0">
              <a:solidFill>
                <a:schemeClr val="dk1"/>
              </a:solidFill>
              <a:highlight>
                <a:srgbClr val="FFFFFF"/>
              </a:highlight>
            </a:endParaRPr>
          </a:p>
          <a:p>
            <a:pPr marL="0" marR="0" lvl="0" indent="0" algn="l" rtl="0">
              <a:lnSpc>
                <a:spcPct val="100000"/>
              </a:lnSpc>
              <a:spcBef>
                <a:spcPts val="0"/>
              </a:spcBef>
              <a:spcAft>
                <a:spcPts val="0"/>
              </a:spcAft>
              <a:buClr>
                <a:schemeClr val="dk1"/>
              </a:buClr>
              <a:buSzPts val="1200"/>
              <a:buFont typeface="Calibri"/>
              <a:buNone/>
            </a:pPr>
            <a:r>
              <a:rPr lang="en-US" dirty="0">
                <a:solidFill>
                  <a:schemeClr val="dk1"/>
                </a:solidFill>
                <a:highlight>
                  <a:srgbClr val="FFFFFF"/>
                </a:highlight>
              </a:rPr>
              <a:t>Have participants answer activity questions as a group. Then have each group present their answers to the class. – Expect varying answers.</a:t>
            </a:r>
            <a:endParaRPr dirty="0"/>
          </a:p>
          <a:p>
            <a:pPr marL="0" marR="0" lvl="0" indent="0" algn="l" rtl="0">
              <a:lnSpc>
                <a:spcPct val="100000"/>
              </a:lnSpc>
              <a:spcBef>
                <a:spcPts val="0"/>
              </a:spcBef>
              <a:spcAft>
                <a:spcPts val="0"/>
              </a:spcAft>
              <a:buClr>
                <a:schemeClr val="dk1"/>
              </a:buClr>
              <a:buSzPts val="1200"/>
              <a:buFont typeface="Calibri"/>
              <a:buNone/>
            </a:pPr>
            <a:endParaRPr dirty="0">
              <a:solidFill>
                <a:schemeClr val="dk1"/>
              </a:solidFill>
              <a:highlight>
                <a:srgbClr val="FFFFFF"/>
              </a:highlight>
            </a:endParaRPr>
          </a:p>
          <a:p>
            <a:pPr marL="0" marR="0" lvl="0" indent="0" algn="l" rtl="0">
              <a:lnSpc>
                <a:spcPct val="100000"/>
              </a:lnSpc>
              <a:spcBef>
                <a:spcPts val="0"/>
              </a:spcBef>
              <a:spcAft>
                <a:spcPts val="0"/>
              </a:spcAft>
              <a:buClr>
                <a:schemeClr val="dk1"/>
              </a:buClr>
              <a:buSzPts val="1200"/>
              <a:buFont typeface="Calibri"/>
              <a:buNone/>
            </a:pPr>
            <a:r>
              <a:rPr lang="en-US" b="1" dirty="0">
                <a:highlight>
                  <a:srgbClr val="FFFFFF"/>
                </a:highlight>
              </a:rPr>
              <a:t>Instructor leads with a talking point: What are the five objectives of unit service?</a:t>
            </a:r>
            <a:endParaRPr dirty="0"/>
          </a:p>
          <a:p>
            <a:pPr marL="342900" marR="0" lvl="0" indent="-342900" algn="just" rtl="0">
              <a:lnSpc>
                <a:spcPct val="100000"/>
              </a:lnSpc>
              <a:spcBef>
                <a:spcPts val="0"/>
              </a:spcBef>
              <a:spcAft>
                <a:spcPts val="0"/>
              </a:spcAft>
              <a:buClr>
                <a:srgbClr val="000000"/>
              </a:buClr>
              <a:buSzPts val="1200"/>
              <a:buFont typeface="Calibri"/>
              <a:buAutoNum type="arabicPeriod"/>
            </a:pPr>
            <a:r>
              <a:rPr lang="en-US" dirty="0">
                <a:solidFill>
                  <a:srgbClr val="000000"/>
                </a:solidFill>
                <a:highlight>
                  <a:srgbClr val="FFFFFF"/>
                </a:highlight>
              </a:rPr>
              <a:t>What does support of unit growth and retention through Journey to Excellence look like?</a:t>
            </a:r>
            <a:endParaRPr dirty="0">
              <a:solidFill>
                <a:srgbClr val="404040"/>
              </a:solidFill>
              <a:highlight>
                <a:srgbClr val="FFFFFF"/>
              </a:highlight>
            </a:endParaRPr>
          </a:p>
          <a:p>
            <a:pPr marL="342900" marR="0" lvl="0" indent="-342900" algn="just" rtl="0">
              <a:lnSpc>
                <a:spcPct val="100000"/>
              </a:lnSpc>
              <a:spcBef>
                <a:spcPts val="0"/>
              </a:spcBef>
              <a:spcAft>
                <a:spcPts val="0"/>
              </a:spcAft>
              <a:buClr>
                <a:srgbClr val="000000"/>
              </a:buClr>
              <a:buSzPts val="1200"/>
              <a:buFont typeface="Calibri"/>
              <a:buAutoNum type="arabicPeriod"/>
            </a:pPr>
            <a:r>
              <a:rPr lang="en-US" dirty="0">
                <a:solidFill>
                  <a:srgbClr val="000000"/>
                </a:solidFill>
                <a:highlight>
                  <a:srgbClr val="FFFFFF"/>
                </a:highlight>
              </a:rPr>
              <a:t>Contacting units and capturing in Commissioner Tools their strengths, needs, and a unit service plan that enables continuous improvement. What does that look like?</a:t>
            </a:r>
            <a:endParaRPr dirty="0">
              <a:solidFill>
                <a:srgbClr val="404040"/>
              </a:solidFill>
              <a:highlight>
                <a:srgbClr val="FFFFFF"/>
              </a:highlight>
            </a:endParaRPr>
          </a:p>
          <a:p>
            <a:pPr marL="342900" marR="0" lvl="0" indent="-342900" algn="just" rtl="0">
              <a:lnSpc>
                <a:spcPct val="100000"/>
              </a:lnSpc>
              <a:spcBef>
                <a:spcPts val="0"/>
              </a:spcBef>
              <a:spcAft>
                <a:spcPts val="0"/>
              </a:spcAft>
              <a:buClr>
                <a:srgbClr val="000000"/>
              </a:buClr>
              <a:buSzPts val="1200"/>
              <a:buFont typeface="Calibri"/>
              <a:buAutoNum type="arabicPeriod"/>
            </a:pPr>
            <a:r>
              <a:rPr lang="en-US" dirty="0">
                <a:solidFill>
                  <a:srgbClr val="000000"/>
                </a:solidFill>
                <a:highlight>
                  <a:srgbClr val="FFFFFF"/>
                </a:highlight>
              </a:rPr>
              <a:t>How do we link unit needs to district operating committees and other resources?</a:t>
            </a:r>
            <a:endParaRPr dirty="0">
              <a:solidFill>
                <a:srgbClr val="404040"/>
              </a:solidFill>
              <a:highlight>
                <a:srgbClr val="FFFFFF"/>
              </a:highlight>
            </a:endParaRPr>
          </a:p>
          <a:p>
            <a:pPr marL="342900" marR="0" lvl="0" indent="-342900" algn="just" rtl="0">
              <a:lnSpc>
                <a:spcPct val="100000"/>
              </a:lnSpc>
              <a:spcBef>
                <a:spcPts val="0"/>
              </a:spcBef>
              <a:spcAft>
                <a:spcPts val="0"/>
              </a:spcAft>
              <a:buClr>
                <a:srgbClr val="000000"/>
              </a:buClr>
              <a:buSzPts val="1200"/>
              <a:buFont typeface="Calibri"/>
              <a:buAutoNum type="arabicPeriod"/>
            </a:pPr>
            <a:r>
              <a:rPr lang="en-US" dirty="0">
                <a:solidFill>
                  <a:srgbClr val="000000"/>
                </a:solidFill>
                <a:highlight>
                  <a:srgbClr val="FFFFFF"/>
                </a:highlight>
              </a:rPr>
              <a:t>Supporting timely unit, district, and council charter renewals. What does that look like?</a:t>
            </a:r>
            <a:endParaRPr dirty="0">
              <a:solidFill>
                <a:srgbClr val="404040"/>
              </a:solidFill>
              <a:highlight>
                <a:srgbClr val="FFFFFF"/>
              </a:highlight>
            </a:endParaRPr>
          </a:p>
          <a:p>
            <a:pPr marL="342900" marR="0" lvl="0" indent="-342900" algn="l" rtl="0">
              <a:lnSpc>
                <a:spcPct val="100000"/>
              </a:lnSpc>
              <a:spcBef>
                <a:spcPts val="600"/>
              </a:spcBef>
              <a:spcAft>
                <a:spcPts val="0"/>
              </a:spcAft>
              <a:buClr>
                <a:srgbClr val="000000"/>
              </a:buClr>
              <a:buSzPts val="1200"/>
              <a:buFont typeface="Calibri"/>
              <a:buAutoNum type="arabicPeriod"/>
            </a:pPr>
            <a:r>
              <a:rPr lang="en-US" dirty="0">
                <a:solidFill>
                  <a:srgbClr val="000000"/>
                </a:solidFill>
                <a:highlight>
                  <a:srgbClr val="FFFFFF"/>
                </a:highlight>
              </a:rPr>
              <a:t>How do we support unit leaders by collecting and distributing information, enabling program training, and providing networking opportunities?</a:t>
            </a:r>
            <a:endParaRPr dirty="0"/>
          </a:p>
          <a:p>
            <a:pPr marL="0" marR="0" lvl="0" indent="0" algn="l" rtl="0">
              <a:lnSpc>
                <a:spcPct val="100000"/>
              </a:lnSpc>
              <a:spcBef>
                <a:spcPts val="0"/>
              </a:spcBef>
              <a:spcAft>
                <a:spcPts val="0"/>
              </a:spcAft>
              <a:buClr>
                <a:schemeClr val="dk1"/>
              </a:buClr>
              <a:buSzPts val="1200"/>
              <a:buFont typeface="Calibri"/>
              <a:buNone/>
            </a:pPr>
            <a:endParaRPr dirty="0">
              <a:highlight>
                <a:srgbClr val="FFFFFF"/>
              </a:highlight>
            </a:endParaRPr>
          </a:p>
          <a:p>
            <a:pPr marL="0" marR="0" lvl="0" indent="0" algn="l" rtl="0">
              <a:lnSpc>
                <a:spcPct val="100000"/>
              </a:lnSpc>
              <a:spcBef>
                <a:spcPts val="0"/>
              </a:spcBef>
              <a:spcAft>
                <a:spcPts val="0"/>
              </a:spcAft>
              <a:buClr>
                <a:schemeClr val="dk1"/>
              </a:buClr>
              <a:buSzPts val="1200"/>
              <a:buFont typeface="Calibri"/>
              <a:buNone/>
            </a:pPr>
            <a:endParaRPr dirty="0">
              <a:solidFill>
                <a:schemeClr val="dk1"/>
              </a:solidFill>
              <a:highlight>
                <a:srgbClr val="FFFFFF"/>
              </a:highlight>
            </a:endParaRPr>
          </a:p>
          <a:p>
            <a:pPr marL="0" lvl="0" indent="0" algn="l" rtl="0">
              <a:lnSpc>
                <a:spcPct val="100000"/>
              </a:lnSpc>
              <a:spcBef>
                <a:spcPts val="0"/>
              </a:spcBef>
              <a:spcAft>
                <a:spcPts val="0"/>
              </a:spcAft>
              <a:buSzPts val="1400"/>
              <a:buNone/>
            </a:pPr>
            <a:endParaRPr dirty="0"/>
          </a:p>
        </p:txBody>
      </p:sp>
      <p:sp>
        <p:nvSpPr>
          <p:cNvPr id="87" name="Google Shape;87;p4: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4</a:t>
            </a:fld>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1"/>
        <p:cNvGrpSpPr/>
        <p:nvPr/>
      </p:nvGrpSpPr>
      <p:grpSpPr>
        <a:xfrm>
          <a:off x="0" y="0"/>
          <a:ext cx="0" cy="0"/>
          <a:chOff x="0" y="0"/>
          <a:chExt cx="0" cy="0"/>
        </a:xfrm>
      </p:grpSpPr>
      <p:sp>
        <p:nvSpPr>
          <p:cNvPr id="92" name="Google Shape;92;p5: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93" name="Google Shape;93;p5:notes"/>
          <p:cNvSpPr txBox="1">
            <a:spLocks noGrp="1"/>
          </p:cNvSpPr>
          <p:nvPr>
            <p:ph type="body" idx="1"/>
          </p:nvPr>
        </p:nvSpPr>
        <p:spPr>
          <a:xfrm>
            <a:off x="1371600" y="4400550"/>
            <a:ext cx="3821806" cy="360045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SzPts val="1400"/>
              <a:buNone/>
            </a:pPr>
            <a:r>
              <a:rPr lang="en-US" b="1" dirty="0">
                <a:solidFill>
                  <a:srgbClr val="000000"/>
                </a:solidFill>
                <a:latin typeface="Calibri"/>
                <a:ea typeface="Calibri"/>
                <a:cs typeface="Calibri"/>
                <a:sym typeface="Calibri"/>
              </a:rPr>
              <a:t>Group Discussion #1</a:t>
            </a:r>
          </a:p>
          <a:p>
            <a:pPr marL="0" marR="0" lvl="0" indent="0" algn="l" rtl="0">
              <a:lnSpc>
                <a:spcPct val="100000"/>
              </a:lnSpc>
              <a:spcBef>
                <a:spcPts val="0"/>
              </a:spcBef>
              <a:spcAft>
                <a:spcPts val="0"/>
              </a:spcAft>
              <a:buSzPts val="1400"/>
              <a:buNone/>
            </a:pPr>
            <a:r>
              <a:rPr lang="en-US" dirty="0">
                <a:solidFill>
                  <a:srgbClr val="000000"/>
                </a:solidFill>
                <a:latin typeface="Calibri"/>
                <a:ea typeface="Calibri"/>
                <a:cs typeface="Calibri"/>
                <a:sym typeface="Calibri"/>
              </a:rPr>
              <a:t>Roundtable</a:t>
            </a:r>
            <a:endParaRPr dirty="0">
              <a:latin typeface="Calibri"/>
              <a:ea typeface="Calibri"/>
              <a:cs typeface="Calibri"/>
              <a:sym typeface="Calibri"/>
            </a:endParaRPr>
          </a:p>
          <a:p>
            <a:pPr marL="342900" marR="0" lvl="0" indent="-342900" algn="l" rtl="0">
              <a:lnSpc>
                <a:spcPct val="100000"/>
              </a:lnSpc>
              <a:spcBef>
                <a:spcPts val="0"/>
              </a:spcBef>
              <a:spcAft>
                <a:spcPts val="0"/>
              </a:spcAft>
              <a:buClr>
                <a:srgbClr val="000000"/>
              </a:buClr>
              <a:buSzPts val="1200"/>
              <a:buFont typeface="Noto Sans Symbols"/>
              <a:buChar char="∙"/>
            </a:pPr>
            <a:r>
              <a:rPr lang="en-US" dirty="0">
                <a:solidFill>
                  <a:srgbClr val="000000"/>
                </a:solidFill>
                <a:latin typeface="Calibri"/>
                <a:ea typeface="Calibri"/>
                <a:cs typeface="Calibri"/>
                <a:sym typeface="Calibri"/>
              </a:rPr>
              <a:t>Program-specific breakouts</a:t>
            </a:r>
            <a:endParaRPr dirty="0">
              <a:solidFill>
                <a:srgbClr val="404040"/>
              </a:solidFill>
              <a:latin typeface="Calibri"/>
              <a:ea typeface="Calibri"/>
              <a:cs typeface="Calibri"/>
              <a:sym typeface="Calibri"/>
            </a:endParaRPr>
          </a:p>
          <a:p>
            <a:pPr marL="342900" marR="0" lvl="0" indent="-342900" algn="l" rtl="0">
              <a:lnSpc>
                <a:spcPct val="100000"/>
              </a:lnSpc>
              <a:spcBef>
                <a:spcPts val="0"/>
              </a:spcBef>
              <a:spcAft>
                <a:spcPts val="0"/>
              </a:spcAft>
              <a:buClr>
                <a:srgbClr val="000000"/>
              </a:buClr>
              <a:buSzPts val="1200"/>
              <a:buFont typeface="Noto Sans Symbols"/>
              <a:buChar char="∙"/>
            </a:pPr>
            <a:r>
              <a:rPr lang="en-US" dirty="0">
                <a:solidFill>
                  <a:srgbClr val="000000"/>
                </a:solidFill>
                <a:latin typeface="Calibri"/>
                <a:ea typeface="Calibri"/>
                <a:cs typeface="Calibri"/>
                <a:sym typeface="Calibri"/>
              </a:rPr>
              <a:t>Hot Topics</a:t>
            </a:r>
            <a:endParaRPr dirty="0">
              <a:solidFill>
                <a:srgbClr val="404040"/>
              </a:solidFill>
              <a:latin typeface="Calibri"/>
              <a:ea typeface="Calibri"/>
              <a:cs typeface="Calibri"/>
              <a:sym typeface="Calibri"/>
            </a:endParaRPr>
          </a:p>
          <a:p>
            <a:pPr marL="342900" marR="0" lvl="0" indent="-342900" algn="l" rtl="0">
              <a:lnSpc>
                <a:spcPct val="100000"/>
              </a:lnSpc>
              <a:spcBef>
                <a:spcPts val="0"/>
              </a:spcBef>
              <a:spcAft>
                <a:spcPts val="0"/>
              </a:spcAft>
              <a:buClr>
                <a:srgbClr val="000000"/>
              </a:buClr>
              <a:buSzPts val="1200"/>
              <a:buFont typeface="Noto Sans Symbols"/>
              <a:buChar char="∙"/>
            </a:pPr>
            <a:r>
              <a:rPr lang="en-US" dirty="0">
                <a:solidFill>
                  <a:srgbClr val="000000"/>
                </a:solidFill>
                <a:latin typeface="Calibri"/>
                <a:ea typeface="Calibri"/>
                <a:cs typeface="Calibri"/>
                <a:sym typeface="Calibri"/>
              </a:rPr>
              <a:t>Safety Moments</a:t>
            </a:r>
            <a:endParaRPr dirty="0"/>
          </a:p>
          <a:p>
            <a:pPr marL="342900" marR="0" lvl="0" indent="-342900" algn="l" rtl="0">
              <a:lnSpc>
                <a:spcPct val="100000"/>
              </a:lnSpc>
              <a:spcBef>
                <a:spcPts val="0"/>
              </a:spcBef>
              <a:spcAft>
                <a:spcPts val="0"/>
              </a:spcAft>
              <a:buClr>
                <a:srgbClr val="000000"/>
              </a:buClr>
              <a:buSzPts val="1200"/>
              <a:buFont typeface="Noto Sans Symbols"/>
              <a:buChar char="∙"/>
            </a:pPr>
            <a:r>
              <a:rPr lang="en-US" dirty="0">
                <a:solidFill>
                  <a:srgbClr val="000000"/>
                </a:solidFill>
                <a:latin typeface="Calibri"/>
                <a:ea typeface="Calibri"/>
                <a:cs typeface="Calibri"/>
                <a:sym typeface="Calibri"/>
              </a:rPr>
              <a:t>Membership Moments</a:t>
            </a:r>
            <a:endParaRPr dirty="0">
              <a:solidFill>
                <a:srgbClr val="404040"/>
              </a:solidFill>
              <a:latin typeface="Calibri"/>
              <a:ea typeface="Calibri"/>
              <a:cs typeface="Calibri"/>
              <a:sym typeface="Calibri"/>
            </a:endParaRPr>
          </a:p>
          <a:p>
            <a:pPr marL="342900" marR="0" lvl="0" indent="-342900" algn="l" rtl="0">
              <a:lnSpc>
                <a:spcPct val="100000"/>
              </a:lnSpc>
              <a:spcBef>
                <a:spcPts val="0"/>
              </a:spcBef>
              <a:spcAft>
                <a:spcPts val="0"/>
              </a:spcAft>
              <a:buClr>
                <a:srgbClr val="000000"/>
              </a:buClr>
              <a:buSzPts val="1200"/>
              <a:buFont typeface="Noto Sans Symbols"/>
              <a:buChar char="∙"/>
            </a:pPr>
            <a:r>
              <a:rPr lang="en-US" dirty="0">
                <a:solidFill>
                  <a:srgbClr val="000000"/>
                </a:solidFill>
                <a:latin typeface="Calibri"/>
                <a:ea typeface="Calibri"/>
                <a:cs typeface="Calibri"/>
                <a:sym typeface="Calibri"/>
              </a:rPr>
              <a:t>Information sharing</a:t>
            </a:r>
            <a:endParaRPr dirty="0">
              <a:solidFill>
                <a:srgbClr val="404040"/>
              </a:solidFill>
              <a:latin typeface="Calibri"/>
              <a:ea typeface="Calibri"/>
              <a:cs typeface="Calibri"/>
              <a:sym typeface="Calibri"/>
            </a:endParaRPr>
          </a:p>
          <a:p>
            <a:pPr marL="342900" marR="0" lvl="0" indent="-342900" algn="l" rtl="0">
              <a:lnSpc>
                <a:spcPct val="100000"/>
              </a:lnSpc>
              <a:spcBef>
                <a:spcPts val="0"/>
              </a:spcBef>
              <a:spcAft>
                <a:spcPts val="0"/>
              </a:spcAft>
              <a:buClr>
                <a:srgbClr val="000000"/>
              </a:buClr>
              <a:buSzPts val="1200"/>
              <a:buFont typeface="Noto Sans Symbols"/>
              <a:buChar char="∙"/>
            </a:pPr>
            <a:r>
              <a:rPr lang="en-US" dirty="0">
                <a:solidFill>
                  <a:srgbClr val="000000"/>
                </a:solidFill>
                <a:latin typeface="Calibri"/>
                <a:ea typeface="Calibri"/>
                <a:cs typeface="Calibri"/>
                <a:sym typeface="Calibri"/>
              </a:rPr>
              <a:t>Inspirational Opening and Closing components</a:t>
            </a:r>
            <a:endParaRPr dirty="0">
              <a:solidFill>
                <a:srgbClr val="404040"/>
              </a:solidFill>
              <a:latin typeface="Calibri"/>
              <a:ea typeface="Calibri"/>
              <a:cs typeface="Calibri"/>
              <a:sym typeface="Calibri"/>
            </a:endParaRPr>
          </a:p>
          <a:p>
            <a:pPr marL="0" marR="0" lvl="0" indent="0" algn="l" rtl="0">
              <a:lnSpc>
                <a:spcPct val="100000"/>
              </a:lnSpc>
              <a:spcBef>
                <a:spcPts val="600"/>
              </a:spcBef>
              <a:spcAft>
                <a:spcPts val="0"/>
              </a:spcAft>
              <a:buSzPts val="1400"/>
              <a:buNone/>
            </a:pPr>
            <a:r>
              <a:rPr lang="en-US" dirty="0">
                <a:solidFill>
                  <a:srgbClr val="000000"/>
                </a:solidFill>
                <a:latin typeface="Calibri"/>
                <a:ea typeface="Calibri"/>
                <a:cs typeface="Calibri"/>
                <a:sym typeface="Calibri"/>
              </a:rPr>
              <a:t> </a:t>
            </a:r>
            <a:endParaRPr dirty="0">
              <a:latin typeface="Calibri"/>
              <a:ea typeface="Calibri"/>
              <a:cs typeface="Calibri"/>
              <a:sym typeface="Calibri"/>
            </a:endParaRPr>
          </a:p>
          <a:p>
            <a:pPr marL="0" marR="0" lvl="0" indent="0" algn="l" rtl="0">
              <a:lnSpc>
                <a:spcPct val="100000"/>
              </a:lnSpc>
              <a:spcBef>
                <a:spcPts val="0"/>
              </a:spcBef>
              <a:spcAft>
                <a:spcPts val="0"/>
              </a:spcAft>
              <a:buSzPts val="1400"/>
              <a:buNone/>
            </a:pPr>
            <a:r>
              <a:rPr lang="en-US" dirty="0">
                <a:solidFill>
                  <a:srgbClr val="000000"/>
                </a:solidFill>
                <a:latin typeface="Calibri"/>
                <a:ea typeface="Calibri"/>
                <a:cs typeface="Calibri"/>
                <a:sym typeface="Calibri"/>
              </a:rPr>
              <a:t>Unit Commissioners</a:t>
            </a:r>
            <a:endParaRPr dirty="0">
              <a:latin typeface="Calibri"/>
              <a:ea typeface="Calibri"/>
              <a:cs typeface="Calibri"/>
              <a:sym typeface="Calibri"/>
            </a:endParaRPr>
          </a:p>
          <a:p>
            <a:pPr marL="342900" marR="0" lvl="0" indent="-342900" algn="l" rtl="0">
              <a:lnSpc>
                <a:spcPct val="100000"/>
              </a:lnSpc>
              <a:spcBef>
                <a:spcPts val="0"/>
              </a:spcBef>
              <a:spcAft>
                <a:spcPts val="0"/>
              </a:spcAft>
              <a:buClr>
                <a:srgbClr val="000000"/>
              </a:buClr>
              <a:buSzPts val="1200"/>
              <a:buFont typeface="Noto Sans Symbols"/>
              <a:buChar char="∙"/>
            </a:pPr>
            <a:r>
              <a:rPr lang="en-US" dirty="0">
                <a:solidFill>
                  <a:srgbClr val="000000"/>
                </a:solidFill>
                <a:latin typeface="Calibri"/>
                <a:ea typeface="Calibri"/>
                <a:cs typeface="Calibri"/>
                <a:sym typeface="Calibri"/>
              </a:rPr>
              <a:t>Unit Service Plan</a:t>
            </a:r>
            <a:endParaRPr dirty="0">
              <a:solidFill>
                <a:srgbClr val="404040"/>
              </a:solidFill>
              <a:latin typeface="Calibri"/>
              <a:ea typeface="Calibri"/>
              <a:cs typeface="Calibri"/>
              <a:sym typeface="Calibri"/>
            </a:endParaRPr>
          </a:p>
          <a:p>
            <a:pPr marL="342900" marR="0" lvl="0" indent="-342900" algn="l" rtl="0">
              <a:lnSpc>
                <a:spcPct val="100000"/>
              </a:lnSpc>
              <a:spcBef>
                <a:spcPts val="0"/>
              </a:spcBef>
              <a:spcAft>
                <a:spcPts val="0"/>
              </a:spcAft>
              <a:buClr>
                <a:srgbClr val="000000"/>
              </a:buClr>
              <a:buSzPts val="1200"/>
              <a:buFont typeface="Noto Sans Symbols"/>
              <a:buChar char="∙"/>
            </a:pPr>
            <a:r>
              <a:rPr lang="en-US" dirty="0">
                <a:solidFill>
                  <a:srgbClr val="000000"/>
                </a:solidFill>
                <a:latin typeface="Calibri"/>
                <a:ea typeface="Calibri"/>
                <a:cs typeface="Calibri"/>
                <a:sym typeface="Calibri"/>
              </a:rPr>
              <a:t>Detailed Assessment</a:t>
            </a:r>
            <a:endParaRPr dirty="0">
              <a:solidFill>
                <a:srgbClr val="404040"/>
              </a:solidFill>
              <a:latin typeface="Calibri"/>
              <a:ea typeface="Calibri"/>
              <a:cs typeface="Calibri"/>
              <a:sym typeface="Calibri"/>
            </a:endParaRPr>
          </a:p>
          <a:p>
            <a:pPr marL="342900" marR="0" lvl="0" indent="-342900" algn="l" rtl="0">
              <a:lnSpc>
                <a:spcPct val="100000"/>
              </a:lnSpc>
              <a:spcBef>
                <a:spcPts val="0"/>
              </a:spcBef>
              <a:spcAft>
                <a:spcPts val="0"/>
              </a:spcAft>
              <a:buClr>
                <a:srgbClr val="000000"/>
              </a:buClr>
              <a:buSzPts val="1200"/>
              <a:buFont typeface="Noto Sans Symbols"/>
              <a:buChar char="∙"/>
            </a:pPr>
            <a:r>
              <a:rPr lang="en-US" dirty="0">
                <a:solidFill>
                  <a:srgbClr val="000000"/>
                </a:solidFill>
                <a:latin typeface="Calibri"/>
                <a:ea typeface="Calibri"/>
                <a:cs typeface="Calibri"/>
                <a:sym typeface="Calibri"/>
              </a:rPr>
              <a:t>Simple Assessment</a:t>
            </a:r>
            <a:endParaRPr dirty="0">
              <a:solidFill>
                <a:srgbClr val="404040"/>
              </a:solidFill>
              <a:latin typeface="Calibri"/>
              <a:ea typeface="Calibri"/>
              <a:cs typeface="Calibri"/>
              <a:sym typeface="Calibri"/>
            </a:endParaRPr>
          </a:p>
          <a:p>
            <a:pPr marL="342900" marR="0" lvl="0" indent="-342900" algn="l" rtl="0">
              <a:lnSpc>
                <a:spcPct val="100000"/>
              </a:lnSpc>
              <a:spcBef>
                <a:spcPts val="0"/>
              </a:spcBef>
              <a:spcAft>
                <a:spcPts val="0"/>
              </a:spcAft>
              <a:buClr>
                <a:srgbClr val="000000"/>
              </a:buClr>
              <a:buSzPts val="1200"/>
              <a:buFont typeface="Noto Sans Symbols"/>
              <a:buChar char="∙"/>
            </a:pPr>
            <a:r>
              <a:rPr lang="en-US" dirty="0">
                <a:solidFill>
                  <a:srgbClr val="000000"/>
                </a:solidFill>
                <a:latin typeface="Calibri"/>
                <a:ea typeface="Calibri"/>
                <a:cs typeface="Calibri"/>
                <a:sym typeface="Calibri"/>
              </a:rPr>
              <a:t>Unit Visits</a:t>
            </a:r>
            <a:endParaRPr dirty="0">
              <a:solidFill>
                <a:srgbClr val="404040"/>
              </a:solidFill>
              <a:latin typeface="Calibri"/>
              <a:ea typeface="Calibri"/>
              <a:cs typeface="Calibri"/>
              <a:sym typeface="Calibri"/>
            </a:endParaRPr>
          </a:p>
          <a:p>
            <a:pPr marL="0" lvl="0" indent="0" algn="l" rtl="0">
              <a:lnSpc>
                <a:spcPct val="100000"/>
              </a:lnSpc>
              <a:spcBef>
                <a:spcPts val="600"/>
              </a:spcBef>
              <a:spcAft>
                <a:spcPts val="0"/>
              </a:spcAft>
              <a:buSzPts val="1400"/>
              <a:buNone/>
            </a:pPr>
            <a:endParaRPr dirty="0"/>
          </a:p>
        </p:txBody>
      </p:sp>
      <p:sp>
        <p:nvSpPr>
          <p:cNvPr id="94" name="Google Shape;94;p5: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5</a:t>
            </a:fld>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9"/>
        <p:cNvGrpSpPr/>
        <p:nvPr/>
      </p:nvGrpSpPr>
      <p:grpSpPr>
        <a:xfrm>
          <a:off x="0" y="0"/>
          <a:ext cx="0" cy="0"/>
          <a:chOff x="0" y="0"/>
          <a:chExt cx="0" cy="0"/>
        </a:xfrm>
      </p:grpSpPr>
      <p:sp>
        <p:nvSpPr>
          <p:cNvPr id="100" name="Google Shape;100;p6: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01" name="Google Shape;101;p6: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SzPts val="1400"/>
              <a:buNone/>
            </a:pPr>
            <a:r>
              <a:rPr lang="en-US" sz="1200" b="1" dirty="0">
                <a:solidFill>
                  <a:srgbClr val="000000"/>
                </a:solidFill>
                <a:latin typeface="Calibri"/>
                <a:ea typeface="Calibri"/>
                <a:cs typeface="Calibri"/>
                <a:sym typeface="Calibri"/>
              </a:rPr>
              <a:t>Group Discussion #2</a:t>
            </a:r>
          </a:p>
          <a:p>
            <a:pPr marL="0" marR="0" lvl="0" indent="0" algn="l" rtl="0">
              <a:lnSpc>
                <a:spcPct val="100000"/>
              </a:lnSpc>
              <a:spcBef>
                <a:spcPts val="0"/>
              </a:spcBef>
              <a:spcAft>
                <a:spcPts val="0"/>
              </a:spcAft>
              <a:buSzPts val="1400"/>
              <a:buNone/>
            </a:pPr>
            <a:r>
              <a:rPr lang="en-US" sz="1200" dirty="0">
                <a:solidFill>
                  <a:srgbClr val="000000"/>
                </a:solidFill>
                <a:latin typeface="Calibri"/>
                <a:ea typeface="Calibri"/>
                <a:cs typeface="Calibri"/>
                <a:sym typeface="Calibri"/>
              </a:rPr>
              <a:t>Roundtable</a:t>
            </a:r>
            <a:endParaRPr sz="1200" dirty="0">
              <a:latin typeface="Calibri"/>
              <a:ea typeface="Calibri"/>
              <a:cs typeface="Calibri"/>
              <a:sym typeface="Calibri"/>
            </a:endParaRPr>
          </a:p>
          <a:p>
            <a:pPr marL="342900" marR="0" lvl="0" indent="-342900" algn="l" rtl="0">
              <a:lnSpc>
                <a:spcPct val="100000"/>
              </a:lnSpc>
              <a:spcBef>
                <a:spcPts val="0"/>
              </a:spcBef>
              <a:spcAft>
                <a:spcPts val="0"/>
              </a:spcAft>
              <a:buClr>
                <a:srgbClr val="000000"/>
              </a:buClr>
              <a:buSzPts val="1200"/>
              <a:buFont typeface="Noto Sans Symbols"/>
              <a:buChar char="∙"/>
            </a:pPr>
            <a:r>
              <a:rPr lang="en-US" sz="1200" dirty="0">
                <a:solidFill>
                  <a:srgbClr val="000000"/>
                </a:solidFill>
                <a:latin typeface="Calibri"/>
                <a:ea typeface="Calibri"/>
                <a:cs typeface="Calibri"/>
                <a:sym typeface="Calibri"/>
              </a:rPr>
              <a:t>Commissioner Tools</a:t>
            </a:r>
            <a:endParaRPr sz="1100" dirty="0">
              <a:solidFill>
                <a:srgbClr val="404040"/>
              </a:solidFill>
              <a:latin typeface="Calibri"/>
              <a:ea typeface="Calibri"/>
              <a:cs typeface="Calibri"/>
              <a:sym typeface="Calibri"/>
            </a:endParaRPr>
          </a:p>
          <a:p>
            <a:pPr marL="742950" marR="0" lvl="1" indent="-285750" algn="l" rtl="0">
              <a:lnSpc>
                <a:spcPct val="100000"/>
              </a:lnSpc>
              <a:spcBef>
                <a:spcPts val="0"/>
              </a:spcBef>
              <a:spcAft>
                <a:spcPts val="0"/>
              </a:spcAft>
              <a:buClr>
                <a:srgbClr val="000000"/>
              </a:buClr>
              <a:buSzPts val="1200"/>
              <a:buFont typeface="Courier New"/>
              <a:buChar char="o"/>
            </a:pPr>
            <a:r>
              <a:rPr lang="en-US" sz="1200" dirty="0">
                <a:solidFill>
                  <a:srgbClr val="000000"/>
                </a:solidFill>
                <a:latin typeface="Calibri"/>
                <a:ea typeface="Calibri"/>
                <a:cs typeface="Calibri"/>
                <a:sym typeface="Calibri"/>
              </a:rPr>
              <a:t>Recording attendance</a:t>
            </a:r>
            <a:endParaRPr sz="1100" dirty="0">
              <a:solidFill>
                <a:srgbClr val="404040"/>
              </a:solidFill>
              <a:latin typeface="Calibri"/>
              <a:ea typeface="Calibri"/>
              <a:cs typeface="Calibri"/>
              <a:sym typeface="Calibri"/>
            </a:endParaRPr>
          </a:p>
          <a:p>
            <a:pPr marL="742950" marR="0" lvl="1" indent="-285750" algn="l" rtl="0">
              <a:lnSpc>
                <a:spcPct val="100000"/>
              </a:lnSpc>
              <a:spcBef>
                <a:spcPts val="0"/>
              </a:spcBef>
              <a:spcAft>
                <a:spcPts val="0"/>
              </a:spcAft>
              <a:buClr>
                <a:srgbClr val="000000"/>
              </a:buClr>
              <a:buSzPts val="1200"/>
              <a:buFont typeface="Courier New"/>
              <a:buChar char="o"/>
            </a:pPr>
            <a:r>
              <a:rPr lang="en-US" sz="1200" dirty="0">
                <a:solidFill>
                  <a:srgbClr val="000000"/>
                </a:solidFill>
                <a:latin typeface="Calibri"/>
                <a:ea typeface="Calibri"/>
                <a:cs typeface="Calibri"/>
                <a:sym typeface="Calibri"/>
              </a:rPr>
              <a:t>Meeting notes</a:t>
            </a:r>
            <a:endParaRPr sz="1100" dirty="0">
              <a:solidFill>
                <a:srgbClr val="404040"/>
              </a:solidFill>
              <a:latin typeface="Calibri"/>
              <a:ea typeface="Calibri"/>
              <a:cs typeface="Calibri"/>
              <a:sym typeface="Calibri"/>
            </a:endParaRPr>
          </a:p>
          <a:p>
            <a:pPr marL="742950" marR="0" lvl="1" indent="-285750" algn="l" rtl="0">
              <a:lnSpc>
                <a:spcPct val="100000"/>
              </a:lnSpc>
              <a:spcBef>
                <a:spcPts val="0"/>
              </a:spcBef>
              <a:spcAft>
                <a:spcPts val="0"/>
              </a:spcAft>
              <a:buClr>
                <a:srgbClr val="000000"/>
              </a:buClr>
              <a:buSzPts val="1200"/>
              <a:buFont typeface="Courier New"/>
              <a:buChar char="o"/>
            </a:pPr>
            <a:r>
              <a:rPr lang="en-US" sz="1200" dirty="0">
                <a:solidFill>
                  <a:srgbClr val="000000"/>
                </a:solidFill>
                <a:latin typeface="Calibri"/>
                <a:ea typeface="Calibri"/>
                <a:cs typeface="Calibri"/>
                <a:sym typeface="Calibri"/>
              </a:rPr>
              <a:t>Simple Assessments</a:t>
            </a:r>
            <a:endParaRPr sz="1100" dirty="0">
              <a:solidFill>
                <a:srgbClr val="404040"/>
              </a:solidFill>
              <a:latin typeface="Calibri"/>
              <a:ea typeface="Calibri"/>
              <a:cs typeface="Calibri"/>
              <a:sym typeface="Calibri"/>
            </a:endParaRPr>
          </a:p>
          <a:p>
            <a:pPr marL="342900" marR="0" lvl="0" indent="-342900" algn="l" rtl="0">
              <a:lnSpc>
                <a:spcPct val="100000"/>
              </a:lnSpc>
              <a:spcBef>
                <a:spcPts val="0"/>
              </a:spcBef>
              <a:spcAft>
                <a:spcPts val="0"/>
              </a:spcAft>
              <a:buClr>
                <a:srgbClr val="000000"/>
              </a:buClr>
              <a:buSzPts val="1200"/>
              <a:buFont typeface="Noto Sans Symbols"/>
              <a:buChar char="∙"/>
            </a:pPr>
            <a:r>
              <a:rPr lang="en-US" sz="1200" dirty="0">
                <a:solidFill>
                  <a:srgbClr val="000000"/>
                </a:solidFill>
                <a:latin typeface="Calibri"/>
                <a:ea typeface="Calibri"/>
                <a:cs typeface="Calibri"/>
                <a:sym typeface="Calibri"/>
              </a:rPr>
              <a:t>Discuss with unit commissioners the needs of the units they serve. (Info in Unit Service Plan)</a:t>
            </a:r>
            <a:endParaRPr sz="1100" dirty="0">
              <a:solidFill>
                <a:srgbClr val="404040"/>
              </a:solidFill>
              <a:latin typeface="Calibri"/>
              <a:ea typeface="Calibri"/>
              <a:cs typeface="Calibri"/>
              <a:sym typeface="Calibri"/>
            </a:endParaRPr>
          </a:p>
          <a:p>
            <a:pPr marL="0" marR="0" lvl="0" indent="457200" algn="l" rtl="0">
              <a:lnSpc>
                <a:spcPct val="100000"/>
              </a:lnSpc>
              <a:spcBef>
                <a:spcPts val="600"/>
              </a:spcBef>
              <a:spcAft>
                <a:spcPts val="0"/>
              </a:spcAft>
              <a:buSzPts val="1400"/>
              <a:buNone/>
            </a:pPr>
            <a:r>
              <a:rPr lang="en-US" sz="1000" dirty="0">
                <a:solidFill>
                  <a:srgbClr val="000000"/>
                </a:solidFill>
                <a:latin typeface="Calibri"/>
                <a:ea typeface="Calibri"/>
                <a:cs typeface="Calibri"/>
                <a:sym typeface="Calibri"/>
              </a:rPr>
              <a:t> </a:t>
            </a:r>
            <a:endParaRPr sz="1200" dirty="0">
              <a:latin typeface="Calibri"/>
              <a:ea typeface="Calibri"/>
              <a:cs typeface="Calibri"/>
              <a:sym typeface="Calibri"/>
            </a:endParaRPr>
          </a:p>
          <a:p>
            <a:pPr marL="0" marR="0" lvl="0" indent="0" algn="l" rtl="0">
              <a:lnSpc>
                <a:spcPct val="100000"/>
              </a:lnSpc>
              <a:spcBef>
                <a:spcPts val="0"/>
              </a:spcBef>
              <a:spcAft>
                <a:spcPts val="0"/>
              </a:spcAft>
              <a:buSzPts val="1400"/>
              <a:buNone/>
            </a:pPr>
            <a:r>
              <a:rPr lang="en-US" sz="1200" dirty="0">
                <a:solidFill>
                  <a:srgbClr val="000000"/>
                </a:solidFill>
                <a:latin typeface="Calibri"/>
                <a:ea typeface="Calibri"/>
                <a:cs typeface="Calibri"/>
                <a:sym typeface="Calibri"/>
              </a:rPr>
              <a:t>Unit Commissioners</a:t>
            </a:r>
            <a:endParaRPr sz="1200" dirty="0">
              <a:latin typeface="Calibri"/>
              <a:ea typeface="Calibri"/>
              <a:cs typeface="Calibri"/>
              <a:sym typeface="Calibri"/>
            </a:endParaRPr>
          </a:p>
          <a:p>
            <a:pPr marL="342900" marR="0" lvl="0" indent="-342900" algn="l" rtl="0">
              <a:lnSpc>
                <a:spcPct val="100000"/>
              </a:lnSpc>
              <a:spcBef>
                <a:spcPts val="0"/>
              </a:spcBef>
              <a:spcAft>
                <a:spcPts val="0"/>
              </a:spcAft>
              <a:buClr>
                <a:srgbClr val="000000"/>
              </a:buClr>
              <a:buSzPts val="1200"/>
              <a:buFont typeface="Noto Sans Symbols"/>
              <a:buChar char="∙"/>
            </a:pPr>
            <a:r>
              <a:rPr lang="en-US" sz="1200" dirty="0">
                <a:solidFill>
                  <a:srgbClr val="000000"/>
                </a:solidFill>
                <a:latin typeface="Calibri"/>
                <a:ea typeface="Calibri"/>
                <a:cs typeface="Calibri"/>
                <a:sym typeface="Calibri"/>
              </a:rPr>
              <a:t>Commissioner Tools</a:t>
            </a:r>
            <a:endParaRPr sz="1100" dirty="0">
              <a:solidFill>
                <a:srgbClr val="404040"/>
              </a:solidFill>
              <a:latin typeface="Calibri"/>
              <a:ea typeface="Calibri"/>
              <a:cs typeface="Calibri"/>
              <a:sym typeface="Calibri"/>
            </a:endParaRPr>
          </a:p>
          <a:p>
            <a:pPr marL="742950" marR="0" lvl="1" indent="-285750" algn="l" rtl="0">
              <a:lnSpc>
                <a:spcPct val="100000"/>
              </a:lnSpc>
              <a:spcBef>
                <a:spcPts val="0"/>
              </a:spcBef>
              <a:spcAft>
                <a:spcPts val="0"/>
              </a:spcAft>
              <a:buClr>
                <a:srgbClr val="000000"/>
              </a:buClr>
              <a:buSzPts val="1200"/>
              <a:buFont typeface="Courier New"/>
              <a:buChar char="o"/>
            </a:pPr>
            <a:r>
              <a:rPr lang="en-US" sz="1200" dirty="0">
                <a:solidFill>
                  <a:srgbClr val="000000"/>
                </a:solidFill>
                <a:latin typeface="Calibri"/>
                <a:ea typeface="Calibri"/>
                <a:cs typeface="Calibri"/>
                <a:sym typeface="Calibri"/>
              </a:rPr>
              <a:t>Unit Service Plan</a:t>
            </a:r>
            <a:endParaRPr sz="1100" dirty="0">
              <a:solidFill>
                <a:srgbClr val="404040"/>
              </a:solidFill>
              <a:latin typeface="Calibri"/>
              <a:ea typeface="Calibri"/>
              <a:cs typeface="Calibri"/>
              <a:sym typeface="Calibri"/>
            </a:endParaRPr>
          </a:p>
          <a:p>
            <a:pPr marL="742950" marR="0" lvl="1" indent="-285750" algn="l" rtl="0">
              <a:lnSpc>
                <a:spcPct val="100000"/>
              </a:lnSpc>
              <a:spcBef>
                <a:spcPts val="0"/>
              </a:spcBef>
              <a:spcAft>
                <a:spcPts val="0"/>
              </a:spcAft>
              <a:buClr>
                <a:srgbClr val="000000"/>
              </a:buClr>
              <a:buSzPts val="1200"/>
              <a:buFont typeface="Courier New"/>
              <a:buChar char="o"/>
            </a:pPr>
            <a:r>
              <a:rPr lang="en-US" sz="1200" dirty="0">
                <a:solidFill>
                  <a:srgbClr val="000000"/>
                </a:solidFill>
                <a:latin typeface="Calibri"/>
                <a:ea typeface="Calibri"/>
                <a:cs typeface="Calibri"/>
                <a:sym typeface="Calibri"/>
              </a:rPr>
              <a:t>Detailed Assessment</a:t>
            </a:r>
            <a:endParaRPr sz="1100" dirty="0">
              <a:solidFill>
                <a:srgbClr val="404040"/>
              </a:solidFill>
              <a:latin typeface="Calibri"/>
              <a:ea typeface="Calibri"/>
              <a:cs typeface="Calibri"/>
              <a:sym typeface="Calibri"/>
            </a:endParaRPr>
          </a:p>
          <a:p>
            <a:pPr marL="742950" marR="0" lvl="1" indent="-285750" algn="l" rtl="0">
              <a:lnSpc>
                <a:spcPct val="100000"/>
              </a:lnSpc>
              <a:spcBef>
                <a:spcPts val="0"/>
              </a:spcBef>
              <a:spcAft>
                <a:spcPts val="0"/>
              </a:spcAft>
              <a:buClr>
                <a:srgbClr val="000000"/>
              </a:buClr>
              <a:buSzPts val="1200"/>
              <a:buFont typeface="Courier New"/>
              <a:buChar char="o"/>
            </a:pPr>
            <a:r>
              <a:rPr lang="en-US" sz="1200" dirty="0">
                <a:solidFill>
                  <a:srgbClr val="000000"/>
                </a:solidFill>
                <a:latin typeface="Calibri"/>
                <a:ea typeface="Calibri"/>
                <a:cs typeface="Calibri"/>
                <a:sym typeface="Calibri"/>
              </a:rPr>
              <a:t>Simple Assessment</a:t>
            </a:r>
            <a:endParaRPr sz="1100" dirty="0">
              <a:solidFill>
                <a:srgbClr val="404040"/>
              </a:solidFill>
              <a:latin typeface="Calibri"/>
              <a:ea typeface="Calibri"/>
              <a:cs typeface="Calibri"/>
              <a:sym typeface="Calibri"/>
            </a:endParaRPr>
          </a:p>
          <a:p>
            <a:pPr marL="342900" marR="0" lvl="0" indent="-342900" algn="l" rtl="0">
              <a:lnSpc>
                <a:spcPct val="100000"/>
              </a:lnSpc>
              <a:spcBef>
                <a:spcPts val="0"/>
              </a:spcBef>
              <a:spcAft>
                <a:spcPts val="0"/>
              </a:spcAft>
              <a:buClr>
                <a:srgbClr val="000000"/>
              </a:buClr>
              <a:buSzPts val="1200"/>
              <a:buFont typeface="Noto Sans Symbols"/>
              <a:buChar char="∙"/>
            </a:pPr>
            <a:r>
              <a:rPr lang="en-US" sz="1200" dirty="0">
                <a:solidFill>
                  <a:srgbClr val="000000"/>
                </a:solidFill>
                <a:latin typeface="Calibri"/>
                <a:ea typeface="Calibri"/>
                <a:cs typeface="Calibri"/>
                <a:sym typeface="Calibri"/>
              </a:rPr>
              <a:t>Continuing Improvement through unit visits</a:t>
            </a:r>
            <a:endParaRPr sz="1100" dirty="0">
              <a:solidFill>
                <a:srgbClr val="404040"/>
              </a:solidFill>
              <a:latin typeface="Calibri"/>
              <a:ea typeface="Calibri"/>
              <a:cs typeface="Calibri"/>
              <a:sym typeface="Calibri"/>
            </a:endParaRPr>
          </a:p>
          <a:p>
            <a:pPr marL="742950" marR="0" lvl="1" indent="-285750" algn="l" rtl="0">
              <a:lnSpc>
                <a:spcPct val="100000"/>
              </a:lnSpc>
              <a:spcBef>
                <a:spcPts val="0"/>
              </a:spcBef>
              <a:spcAft>
                <a:spcPts val="0"/>
              </a:spcAft>
              <a:buClr>
                <a:srgbClr val="000000"/>
              </a:buClr>
              <a:buSzPts val="1200"/>
              <a:buFont typeface="Courier New"/>
              <a:buChar char="o"/>
            </a:pPr>
            <a:r>
              <a:rPr lang="en-US" sz="1200" dirty="0">
                <a:solidFill>
                  <a:srgbClr val="000000"/>
                </a:solidFill>
                <a:latin typeface="Calibri"/>
                <a:ea typeface="Calibri"/>
                <a:cs typeface="Calibri"/>
                <a:sym typeface="Calibri"/>
              </a:rPr>
              <a:t>Bringing district and council information to the unit</a:t>
            </a:r>
            <a:endParaRPr sz="1100" dirty="0">
              <a:solidFill>
                <a:srgbClr val="404040"/>
              </a:solidFill>
              <a:latin typeface="Calibri"/>
              <a:ea typeface="Calibri"/>
              <a:cs typeface="Calibri"/>
              <a:sym typeface="Calibri"/>
            </a:endParaRPr>
          </a:p>
          <a:p>
            <a:pPr marL="1143000" marR="0" lvl="2" indent="-228600" algn="l" rtl="0">
              <a:lnSpc>
                <a:spcPct val="100000"/>
              </a:lnSpc>
              <a:spcBef>
                <a:spcPts val="0"/>
              </a:spcBef>
              <a:spcAft>
                <a:spcPts val="0"/>
              </a:spcAft>
              <a:buClr>
                <a:srgbClr val="000000"/>
              </a:buClr>
              <a:buSzPts val="1200"/>
              <a:buFont typeface="Noto Sans Symbols"/>
              <a:buChar char="▪"/>
            </a:pPr>
            <a:r>
              <a:rPr lang="en-US" sz="1200" dirty="0">
                <a:solidFill>
                  <a:srgbClr val="000000"/>
                </a:solidFill>
                <a:latin typeface="Calibri"/>
                <a:ea typeface="Calibri"/>
                <a:cs typeface="Calibri"/>
                <a:sym typeface="Calibri"/>
              </a:rPr>
              <a:t>District events</a:t>
            </a:r>
            <a:endParaRPr sz="1100" dirty="0">
              <a:solidFill>
                <a:srgbClr val="404040"/>
              </a:solidFill>
              <a:latin typeface="Calibri"/>
              <a:ea typeface="Calibri"/>
              <a:cs typeface="Calibri"/>
              <a:sym typeface="Calibri"/>
            </a:endParaRPr>
          </a:p>
          <a:p>
            <a:pPr marL="1143000" marR="0" lvl="2" indent="-228600" algn="l" rtl="0">
              <a:lnSpc>
                <a:spcPct val="100000"/>
              </a:lnSpc>
              <a:spcBef>
                <a:spcPts val="0"/>
              </a:spcBef>
              <a:spcAft>
                <a:spcPts val="0"/>
              </a:spcAft>
              <a:buClr>
                <a:srgbClr val="000000"/>
              </a:buClr>
              <a:buSzPts val="1200"/>
              <a:buFont typeface="Noto Sans Symbols"/>
              <a:buChar char="▪"/>
            </a:pPr>
            <a:r>
              <a:rPr lang="en-US" sz="1200" dirty="0">
                <a:solidFill>
                  <a:srgbClr val="000000"/>
                </a:solidFill>
                <a:latin typeface="Calibri"/>
                <a:ea typeface="Calibri"/>
                <a:cs typeface="Calibri"/>
                <a:sym typeface="Calibri"/>
              </a:rPr>
              <a:t>Council events</a:t>
            </a:r>
            <a:endParaRPr sz="1100" dirty="0">
              <a:solidFill>
                <a:srgbClr val="404040"/>
              </a:solidFill>
              <a:latin typeface="Calibri"/>
              <a:ea typeface="Calibri"/>
              <a:cs typeface="Calibri"/>
              <a:sym typeface="Calibri"/>
            </a:endParaRPr>
          </a:p>
          <a:p>
            <a:pPr marL="1143000" marR="0" lvl="2" indent="-228600" algn="l" rtl="0">
              <a:lnSpc>
                <a:spcPct val="100000"/>
              </a:lnSpc>
              <a:spcBef>
                <a:spcPts val="0"/>
              </a:spcBef>
              <a:spcAft>
                <a:spcPts val="0"/>
              </a:spcAft>
              <a:buClr>
                <a:srgbClr val="000000"/>
              </a:buClr>
              <a:buSzPts val="1200"/>
              <a:buFont typeface="Noto Sans Symbols"/>
              <a:buChar char="▪"/>
            </a:pPr>
            <a:r>
              <a:rPr lang="en-US" sz="1200" dirty="0">
                <a:solidFill>
                  <a:srgbClr val="000000"/>
                </a:solidFill>
                <a:latin typeface="Calibri"/>
                <a:ea typeface="Calibri"/>
                <a:cs typeface="Calibri"/>
                <a:sym typeface="Calibri"/>
              </a:rPr>
              <a:t>Training information</a:t>
            </a:r>
            <a:endParaRPr sz="1100" dirty="0">
              <a:solidFill>
                <a:srgbClr val="404040"/>
              </a:solidFill>
              <a:latin typeface="Calibri"/>
              <a:ea typeface="Calibri"/>
              <a:cs typeface="Calibri"/>
              <a:sym typeface="Calibri"/>
            </a:endParaRPr>
          </a:p>
          <a:p>
            <a:pPr marL="0" lvl="0" indent="0" algn="l" rtl="0">
              <a:lnSpc>
                <a:spcPct val="100000"/>
              </a:lnSpc>
              <a:spcBef>
                <a:spcPts val="600"/>
              </a:spcBef>
              <a:spcAft>
                <a:spcPts val="0"/>
              </a:spcAft>
              <a:buSzPts val="1400"/>
              <a:buNone/>
            </a:pPr>
            <a:endParaRPr dirty="0"/>
          </a:p>
        </p:txBody>
      </p:sp>
      <p:sp>
        <p:nvSpPr>
          <p:cNvPr id="102" name="Google Shape;102;p6: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6</a:t>
            </a:fld>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7"/>
        <p:cNvGrpSpPr/>
        <p:nvPr/>
      </p:nvGrpSpPr>
      <p:grpSpPr>
        <a:xfrm>
          <a:off x="0" y="0"/>
          <a:ext cx="0" cy="0"/>
          <a:chOff x="0" y="0"/>
          <a:chExt cx="0" cy="0"/>
        </a:xfrm>
      </p:grpSpPr>
      <p:sp>
        <p:nvSpPr>
          <p:cNvPr id="108" name="Google Shape;108;p7: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09" name="Google Shape;109;p7: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SzPts val="1400"/>
              <a:buNone/>
            </a:pPr>
            <a:r>
              <a:rPr lang="en-US" b="1" dirty="0">
                <a:solidFill>
                  <a:srgbClr val="000000"/>
                </a:solidFill>
                <a:latin typeface="Calibri"/>
                <a:ea typeface="Calibri"/>
                <a:cs typeface="Calibri"/>
                <a:sym typeface="Calibri"/>
              </a:rPr>
              <a:t>Group Discussion #3</a:t>
            </a:r>
          </a:p>
          <a:p>
            <a:pPr marL="0" marR="0" lvl="0" indent="0" algn="l" rtl="0">
              <a:lnSpc>
                <a:spcPct val="100000"/>
              </a:lnSpc>
              <a:spcBef>
                <a:spcPts val="0"/>
              </a:spcBef>
              <a:spcAft>
                <a:spcPts val="0"/>
              </a:spcAft>
              <a:buSzPts val="1400"/>
              <a:buNone/>
            </a:pPr>
            <a:r>
              <a:rPr lang="en-US" dirty="0">
                <a:solidFill>
                  <a:srgbClr val="000000"/>
                </a:solidFill>
                <a:latin typeface="Calibri"/>
                <a:ea typeface="Calibri"/>
                <a:cs typeface="Calibri"/>
                <a:sym typeface="Calibri"/>
              </a:rPr>
              <a:t>Roundtable</a:t>
            </a:r>
            <a:endParaRPr dirty="0">
              <a:latin typeface="Calibri"/>
              <a:ea typeface="Calibri"/>
              <a:cs typeface="Calibri"/>
              <a:sym typeface="Calibri"/>
            </a:endParaRPr>
          </a:p>
          <a:p>
            <a:pPr marL="342900" marR="0" lvl="0" indent="-342900" algn="l" rtl="0">
              <a:lnSpc>
                <a:spcPct val="100000"/>
              </a:lnSpc>
              <a:spcBef>
                <a:spcPts val="0"/>
              </a:spcBef>
              <a:spcAft>
                <a:spcPts val="0"/>
              </a:spcAft>
              <a:buClr>
                <a:srgbClr val="000000"/>
              </a:buClr>
              <a:buSzPts val="1200"/>
              <a:buFont typeface="Noto Sans Symbols"/>
              <a:buChar char="∙"/>
            </a:pPr>
            <a:r>
              <a:rPr lang="en-US" dirty="0">
                <a:solidFill>
                  <a:srgbClr val="000000"/>
                </a:solidFill>
                <a:latin typeface="Calibri"/>
                <a:ea typeface="Calibri"/>
                <a:cs typeface="Calibri"/>
                <a:sym typeface="Calibri"/>
              </a:rPr>
              <a:t>Hot Topics</a:t>
            </a:r>
            <a:endParaRPr dirty="0">
              <a:solidFill>
                <a:srgbClr val="404040"/>
              </a:solidFill>
              <a:latin typeface="Calibri"/>
              <a:ea typeface="Calibri"/>
              <a:cs typeface="Calibri"/>
              <a:sym typeface="Calibri"/>
            </a:endParaRPr>
          </a:p>
          <a:p>
            <a:pPr marL="342900" marR="0" lvl="0" indent="-342900" algn="l" rtl="0">
              <a:lnSpc>
                <a:spcPct val="100000"/>
              </a:lnSpc>
              <a:spcBef>
                <a:spcPts val="0"/>
              </a:spcBef>
              <a:spcAft>
                <a:spcPts val="0"/>
              </a:spcAft>
              <a:buClr>
                <a:srgbClr val="000000"/>
              </a:buClr>
              <a:buSzPts val="1200"/>
              <a:buFont typeface="Noto Sans Symbols"/>
              <a:buChar char="∙"/>
            </a:pPr>
            <a:r>
              <a:rPr lang="en-US" dirty="0">
                <a:solidFill>
                  <a:srgbClr val="000000"/>
                </a:solidFill>
                <a:latin typeface="Calibri"/>
                <a:ea typeface="Calibri"/>
                <a:cs typeface="Calibri"/>
                <a:sym typeface="Calibri"/>
              </a:rPr>
              <a:t>Safety Moments</a:t>
            </a:r>
            <a:endParaRPr dirty="0">
              <a:solidFill>
                <a:srgbClr val="404040"/>
              </a:solidFill>
              <a:latin typeface="Calibri"/>
              <a:ea typeface="Calibri"/>
              <a:cs typeface="Calibri"/>
              <a:sym typeface="Calibri"/>
            </a:endParaRPr>
          </a:p>
          <a:p>
            <a:pPr marL="342900" marR="0" lvl="0" indent="-342900" algn="l" rtl="0">
              <a:lnSpc>
                <a:spcPct val="100000"/>
              </a:lnSpc>
              <a:spcBef>
                <a:spcPts val="0"/>
              </a:spcBef>
              <a:spcAft>
                <a:spcPts val="0"/>
              </a:spcAft>
              <a:buClr>
                <a:srgbClr val="000000"/>
              </a:buClr>
              <a:buSzPts val="1200"/>
              <a:buFont typeface="Noto Sans Symbols"/>
              <a:buChar char="∙"/>
            </a:pPr>
            <a:r>
              <a:rPr lang="en-US" dirty="0">
                <a:solidFill>
                  <a:srgbClr val="000000"/>
                </a:solidFill>
                <a:latin typeface="Calibri"/>
                <a:ea typeface="Calibri"/>
                <a:cs typeface="Calibri"/>
                <a:sym typeface="Calibri"/>
              </a:rPr>
              <a:t>Program-specific breakouts with guest speakers from the district operating committee</a:t>
            </a:r>
            <a:endParaRPr dirty="0">
              <a:solidFill>
                <a:srgbClr val="404040"/>
              </a:solidFill>
              <a:latin typeface="Calibri"/>
              <a:ea typeface="Calibri"/>
              <a:cs typeface="Calibri"/>
              <a:sym typeface="Calibri"/>
            </a:endParaRPr>
          </a:p>
          <a:p>
            <a:pPr marL="0" marR="0" lvl="0" indent="0" algn="l" rtl="0">
              <a:lnSpc>
                <a:spcPct val="100000"/>
              </a:lnSpc>
              <a:spcBef>
                <a:spcPts val="600"/>
              </a:spcBef>
              <a:spcAft>
                <a:spcPts val="0"/>
              </a:spcAft>
              <a:buSzPts val="1400"/>
              <a:buNone/>
            </a:pPr>
            <a:r>
              <a:rPr lang="en-US" dirty="0">
                <a:solidFill>
                  <a:srgbClr val="000000"/>
                </a:solidFill>
                <a:latin typeface="Calibri"/>
                <a:ea typeface="Calibri"/>
                <a:cs typeface="Calibri"/>
                <a:sym typeface="Calibri"/>
              </a:rPr>
              <a:t> </a:t>
            </a:r>
            <a:endParaRPr dirty="0">
              <a:latin typeface="Calibri"/>
              <a:ea typeface="Calibri"/>
              <a:cs typeface="Calibri"/>
              <a:sym typeface="Calibri"/>
            </a:endParaRPr>
          </a:p>
          <a:p>
            <a:pPr marL="0" marR="0" lvl="0" indent="0" algn="l" rtl="0">
              <a:lnSpc>
                <a:spcPct val="100000"/>
              </a:lnSpc>
              <a:spcBef>
                <a:spcPts val="0"/>
              </a:spcBef>
              <a:spcAft>
                <a:spcPts val="0"/>
              </a:spcAft>
              <a:buSzPts val="1400"/>
              <a:buNone/>
            </a:pPr>
            <a:r>
              <a:rPr lang="en-US" dirty="0">
                <a:solidFill>
                  <a:srgbClr val="000000"/>
                </a:solidFill>
                <a:latin typeface="Calibri"/>
                <a:ea typeface="Calibri"/>
                <a:cs typeface="Calibri"/>
                <a:sym typeface="Calibri"/>
              </a:rPr>
              <a:t>Unit Commissioners</a:t>
            </a:r>
            <a:endParaRPr dirty="0">
              <a:latin typeface="Calibri"/>
              <a:ea typeface="Calibri"/>
              <a:cs typeface="Calibri"/>
              <a:sym typeface="Calibri"/>
            </a:endParaRPr>
          </a:p>
          <a:p>
            <a:pPr marL="342900" marR="0" lvl="0" indent="-342900" algn="l" rtl="0">
              <a:lnSpc>
                <a:spcPct val="100000"/>
              </a:lnSpc>
              <a:spcBef>
                <a:spcPts val="0"/>
              </a:spcBef>
              <a:spcAft>
                <a:spcPts val="0"/>
              </a:spcAft>
              <a:buClr>
                <a:srgbClr val="000000"/>
              </a:buClr>
              <a:buSzPts val="1200"/>
              <a:buFont typeface="Noto Sans Symbols"/>
              <a:buChar char="∙"/>
            </a:pPr>
            <a:r>
              <a:rPr lang="en-US" dirty="0">
                <a:solidFill>
                  <a:srgbClr val="000000"/>
                </a:solidFill>
                <a:latin typeface="Calibri"/>
                <a:ea typeface="Calibri"/>
                <a:cs typeface="Calibri"/>
                <a:sym typeface="Calibri"/>
              </a:rPr>
              <a:t>District trainings</a:t>
            </a:r>
            <a:endParaRPr dirty="0">
              <a:solidFill>
                <a:srgbClr val="404040"/>
              </a:solidFill>
              <a:latin typeface="Calibri"/>
              <a:ea typeface="Calibri"/>
              <a:cs typeface="Calibri"/>
              <a:sym typeface="Calibri"/>
            </a:endParaRPr>
          </a:p>
          <a:p>
            <a:pPr marL="342900" marR="0" lvl="0" indent="-342900" algn="l" rtl="0">
              <a:lnSpc>
                <a:spcPct val="100000"/>
              </a:lnSpc>
              <a:spcBef>
                <a:spcPts val="0"/>
              </a:spcBef>
              <a:spcAft>
                <a:spcPts val="0"/>
              </a:spcAft>
              <a:buClr>
                <a:srgbClr val="000000"/>
              </a:buClr>
              <a:buSzPts val="1200"/>
              <a:buFont typeface="Noto Sans Symbols"/>
              <a:buChar char="∙"/>
            </a:pPr>
            <a:r>
              <a:rPr lang="en-US" dirty="0">
                <a:solidFill>
                  <a:srgbClr val="000000"/>
                </a:solidFill>
                <a:latin typeface="Calibri"/>
                <a:ea typeface="Calibri"/>
                <a:cs typeface="Calibri"/>
                <a:sym typeface="Calibri"/>
              </a:rPr>
              <a:t>District events</a:t>
            </a:r>
            <a:endParaRPr dirty="0">
              <a:solidFill>
                <a:srgbClr val="404040"/>
              </a:solidFill>
              <a:latin typeface="Calibri"/>
              <a:ea typeface="Calibri"/>
              <a:cs typeface="Calibri"/>
              <a:sym typeface="Calibri"/>
            </a:endParaRPr>
          </a:p>
          <a:p>
            <a:pPr marL="342900" marR="0" lvl="0" indent="-342900" algn="l" rtl="0">
              <a:lnSpc>
                <a:spcPct val="100000"/>
              </a:lnSpc>
              <a:spcBef>
                <a:spcPts val="0"/>
              </a:spcBef>
              <a:spcAft>
                <a:spcPts val="0"/>
              </a:spcAft>
              <a:buClr>
                <a:srgbClr val="000000"/>
              </a:buClr>
              <a:buSzPts val="1200"/>
              <a:buFont typeface="Noto Sans Symbols"/>
              <a:buChar char="∙"/>
            </a:pPr>
            <a:r>
              <a:rPr lang="en-US" dirty="0">
                <a:solidFill>
                  <a:srgbClr val="000000"/>
                </a:solidFill>
                <a:latin typeface="Calibri"/>
                <a:ea typeface="Calibri"/>
                <a:cs typeface="Calibri"/>
                <a:sym typeface="Calibri"/>
              </a:rPr>
              <a:t>Friends of Scouting </a:t>
            </a:r>
            <a:endParaRPr dirty="0">
              <a:solidFill>
                <a:srgbClr val="404040"/>
              </a:solidFill>
              <a:latin typeface="Calibri"/>
              <a:ea typeface="Calibri"/>
              <a:cs typeface="Calibri"/>
              <a:sym typeface="Calibri"/>
            </a:endParaRPr>
          </a:p>
          <a:p>
            <a:pPr marL="342900" marR="0" lvl="0" indent="-342900" algn="l" rtl="0">
              <a:lnSpc>
                <a:spcPct val="100000"/>
              </a:lnSpc>
              <a:spcBef>
                <a:spcPts val="0"/>
              </a:spcBef>
              <a:spcAft>
                <a:spcPts val="0"/>
              </a:spcAft>
              <a:buClr>
                <a:srgbClr val="000000"/>
              </a:buClr>
              <a:buSzPts val="1200"/>
              <a:buFont typeface="Noto Sans Symbols"/>
              <a:buChar char="∙"/>
            </a:pPr>
            <a:r>
              <a:rPr lang="en-US" dirty="0">
                <a:solidFill>
                  <a:srgbClr val="000000"/>
                </a:solidFill>
                <a:latin typeface="Calibri"/>
                <a:ea typeface="Calibri"/>
                <a:cs typeface="Calibri"/>
                <a:sym typeface="Calibri"/>
              </a:rPr>
              <a:t>Popcorn and other district/council fundraisers</a:t>
            </a:r>
            <a:endParaRPr dirty="0">
              <a:solidFill>
                <a:srgbClr val="404040"/>
              </a:solidFill>
              <a:latin typeface="Calibri"/>
              <a:ea typeface="Calibri"/>
              <a:cs typeface="Calibri"/>
              <a:sym typeface="Calibri"/>
            </a:endParaRPr>
          </a:p>
          <a:p>
            <a:pPr marL="0" lvl="0" indent="0" algn="l" rtl="0">
              <a:lnSpc>
                <a:spcPct val="100000"/>
              </a:lnSpc>
              <a:spcBef>
                <a:spcPts val="600"/>
              </a:spcBef>
              <a:spcAft>
                <a:spcPts val="0"/>
              </a:spcAft>
              <a:buSzPts val="1400"/>
              <a:buNone/>
            </a:pPr>
            <a:endParaRPr dirty="0"/>
          </a:p>
        </p:txBody>
      </p:sp>
      <p:sp>
        <p:nvSpPr>
          <p:cNvPr id="110" name="Google Shape;110;p7: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7</a:t>
            </a:fld>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8: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29" name="Google Shape;129;p8: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SzPts val="1400"/>
              <a:buNone/>
            </a:pPr>
            <a:r>
              <a:rPr lang="en-US" b="1" dirty="0">
                <a:solidFill>
                  <a:srgbClr val="000000"/>
                </a:solidFill>
                <a:latin typeface="Calibri"/>
                <a:ea typeface="Calibri"/>
                <a:cs typeface="Calibri"/>
                <a:sym typeface="Calibri"/>
              </a:rPr>
              <a:t>Group Discussion #4</a:t>
            </a:r>
          </a:p>
          <a:p>
            <a:pPr marL="0" marR="0" lvl="0" indent="0" algn="l" rtl="0">
              <a:lnSpc>
                <a:spcPct val="100000"/>
              </a:lnSpc>
              <a:spcBef>
                <a:spcPts val="0"/>
              </a:spcBef>
              <a:spcAft>
                <a:spcPts val="0"/>
              </a:spcAft>
              <a:buSzPts val="1400"/>
              <a:buNone/>
            </a:pPr>
            <a:r>
              <a:rPr lang="en-US" dirty="0">
                <a:solidFill>
                  <a:srgbClr val="000000"/>
                </a:solidFill>
                <a:latin typeface="Calibri"/>
                <a:ea typeface="Calibri"/>
                <a:cs typeface="Calibri"/>
                <a:sym typeface="Calibri"/>
              </a:rPr>
              <a:t>Roundtable</a:t>
            </a:r>
            <a:endParaRPr dirty="0">
              <a:latin typeface="Calibri"/>
              <a:ea typeface="Calibri"/>
              <a:cs typeface="Calibri"/>
              <a:sym typeface="Calibri"/>
            </a:endParaRPr>
          </a:p>
          <a:p>
            <a:pPr marL="342900" marR="0" lvl="0" indent="-342900" algn="l" rtl="0">
              <a:lnSpc>
                <a:spcPct val="100000"/>
              </a:lnSpc>
              <a:spcBef>
                <a:spcPts val="0"/>
              </a:spcBef>
              <a:spcAft>
                <a:spcPts val="0"/>
              </a:spcAft>
              <a:buClr>
                <a:srgbClr val="000000"/>
              </a:buClr>
              <a:buSzPts val="1200"/>
              <a:buFont typeface="Noto Sans Symbols"/>
              <a:buChar char="∙"/>
            </a:pPr>
            <a:r>
              <a:rPr lang="en-US" dirty="0">
                <a:solidFill>
                  <a:srgbClr val="000000"/>
                </a:solidFill>
                <a:latin typeface="Calibri"/>
                <a:ea typeface="Calibri"/>
                <a:cs typeface="Calibri"/>
                <a:sym typeface="Calibri"/>
              </a:rPr>
              <a:t>Midway display for in-person roundtables</a:t>
            </a:r>
            <a:endParaRPr dirty="0">
              <a:solidFill>
                <a:srgbClr val="404040"/>
              </a:solidFill>
              <a:latin typeface="Calibri"/>
              <a:ea typeface="Calibri"/>
              <a:cs typeface="Calibri"/>
              <a:sym typeface="Calibri"/>
            </a:endParaRPr>
          </a:p>
          <a:p>
            <a:pPr marL="342900" marR="0" lvl="0" indent="-342900" algn="l" rtl="0">
              <a:lnSpc>
                <a:spcPct val="100000"/>
              </a:lnSpc>
              <a:spcBef>
                <a:spcPts val="0"/>
              </a:spcBef>
              <a:spcAft>
                <a:spcPts val="0"/>
              </a:spcAft>
              <a:buClr>
                <a:srgbClr val="000000"/>
              </a:buClr>
              <a:buSzPts val="1200"/>
              <a:buFont typeface="Noto Sans Symbols"/>
              <a:buChar char="∙"/>
            </a:pPr>
            <a:r>
              <a:rPr lang="en-US" dirty="0">
                <a:solidFill>
                  <a:srgbClr val="000000"/>
                </a:solidFill>
                <a:latin typeface="Calibri"/>
                <a:ea typeface="Calibri"/>
                <a:cs typeface="Calibri"/>
                <a:sym typeface="Calibri"/>
              </a:rPr>
              <a:t>Virtual networking sessions before and after virtual roundtables</a:t>
            </a:r>
            <a:endParaRPr dirty="0">
              <a:solidFill>
                <a:srgbClr val="404040"/>
              </a:solidFill>
              <a:latin typeface="Calibri"/>
              <a:ea typeface="Calibri"/>
              <a:cs typeface="Calibri"/>
              <a:sym typeface="Calibri"/>
            </a:endParaRPr>
          </a:p>
          <a:p>
            <a:pPr marL="342900" marR="0" lvl="0" indent="-342900" algn="l" rtl="0">
              <a:lnSpc>
                <a:spcPct val="100000"/>
              </a:lnSpc>
              <a:spcBef>
                <a:spcPts val="0"/>
              </a:spcBef>
              <a:spcAft>
                <a:spcPts val="0"/>
              </a:spcAft>
              <a:buClr>
                <a:srgbClr val="000000"/>
              </a:buClr>
              <a:buSzPts val="1200"/>
              <a:buFont typeface="Noto Sans Symbols"/>
              <a:buChar char="∙"/>
            </a:pPr>
            <a:r>
              <a:rPr lang="en-US" dirty="0">
                <a:solidFill>
                  <a:srgbClr val="000000"/>
                </a:solidFill>
                <a:latin typeface="Calibri"/>
                <a:ea typeface="Calibri"/>
                <a:cs typeface="Calibri"/>
                <a:sym typeface="Calibri"/>
              </a:rPr>
              <a:t>Hot Topic discussions</a:t>
            </a:r>
            <a:endParaRPr dirty="0">
              <a:solidFill>
                <a:srgbClr val="404040"/>
              </a:solidFill>
              <a:latin typeface="Calibri"/>
              <a:ea typeface="Calibri"/>
              <a:cs typeface="Calibri"/>
              <a:sym typeface="Calibri"/>
            </a:endParaRPr>
          </a:p>
          <a:p>
            <a:pPr marL="342900" marR="0" lvl="0" indent="-342900" algn="l" rtl="0">
              <a:lnSpc>
                <a:spcPct val="100000"/>
              </a:lnSpc>
              <a:spcBef>
                <a:spcPts val="0"/>
              </a:spcBef>
              <a:spcAft>
                <a:spcPts val="0"/>
              </a:spcAft>
              <a:buClr>
                <a:srgbClr val="000000"/>
              </a:buClr>
              <a:buSzPts val="1200"/>
              <a:buFont typeface="Noto Sans Symbols"/>
              <a:buChar char="∙"/>
            </a:pPr>
            <a:r>
              <a:rPr lang="en-US" dirty="0">
                <a:solidFill>
                  <a:srgbClr val="000000"/>
                </a:solidFill>
                <a:latin typeface="Calibri"/>
                <a:ea typeface="Calibri"/>
                <a:cs typeface="Calibri"/>
                <a:sym typeface="Calibri"/>
              </a:rPr>
              <a:t>Devote a breakout session for charter renewal (***</a:t>
            </a:r>
            <a:r>
              <a:rPr lang="en-US" i="1" dirty="0">
                <a:solidFill>
                  <a:srgbClr val="000000"/>
                </a:solidFill>
                <a:latin typeface="Calibri"/>
                <a:ea typeface="Calibri"/>
                <a:cs typeface="Calibri"/>
                <a:sym typeface="Calibri"/>
              </a:rPr>
              <a:t>please note that this isn’t a whole roundtable meeting but a </a:t>
            </a:r>
            <a:r>
              <a:rPr lang="en-US" b="1" i="1" dirty="0">
                <a:solidFill>
                  <a:srgbClr val="000000"/>
                </a:solidFill>
                <a:latin typeface="Calibri"/>
                <a:ea typeface="Calibri"/>
                <a:cs typeface="Calibri"/>
                <a:sym typeface="Calibri"/>
              </a:rPr>
              <a:t>breakout session </a:t>
            </a:r>
            <a:r>
              <a:rPr lang="en-US" i="1" dirty="0">
                <a:solidFill>
                  <a:srgbClr val="000000"/>
                </a:solidFill>
                <a:latin typeface="Calibri"/>
                <a:ea typeface="Calibri"/>
                <a:cs typeface="Calibri"/>
                <a:sym typeface="Calibri"/>
              </a:rPr>
              <a:t>that focuses on the unit leaders that work on the charter renewal***</a:t>
            </a:r>
            <a:r>
              <a:rPr lang="en-US" dirty="0">
                <a:solidFill>
                  <a:srgbClr val="000000"/>
                </a:solidFill>
                <a:latin typeface="Calibri"/>
                <a:ea typeface="Calibri"/>
                <a:cs typeface="Calibri"/>
                <a:sym typeface="Calibri"/>
              </a:rPr>
              <a:t>) </a:t>
            </a:r>
            <a:endParaRPr dirty="0">
              <a:solidFill>
                <a:srgbClr val="404040"/>
              </a:solidFill>
              <a:latin typeface="Calibri"/>
              <a:ea typeface="Calibri"/>
              <a:cs typeface="Calibri"/>
              <a:sym typeface="Calibri"/>
            </a:endParaRPr>
          </a:p>
          <a:p>
            <a:pPr marL="0" marR="0" lvl="0" indent="0" algn="l" rtl="0">
              <a:lnSpc>
                <a:spcPct val="100000"/>
              </a:lnSpc>
              <a:spcBef>
                <a:spcPts val="600"/>
              </a:spcBef>
              <a:spcAft>
                <a:spcPts val="0"/>
              </a:spcAft>
              <a:buSzPts val="1400"/>
              <a:buNone/>
            </a:pPr>
            <a:r>
              <a:rPr lang="en-US" dirty="0">
                <a:solidFill>
                  <a:srgbClr val="000000"/>
                </a:solidFill>
                <a:latin typeface="Calibri"/>
                <a:ea typeface="Calibri"/>
                <a:cs typeface="Calibri"/>
                <a:sym typeface="Calibri"/>
              </a:rPr>
              <a:t> </a:t>
            </a:r>
            <a:endParaRPr dirty="0">
              <a:latin typeface="Calibri"/>
              <a:ea typeface="Calibri"/>
              <a:cs typeface="Calibri"/>
              <a:sym typeface="Calibri"/>
            </a:endParaRPr>
          </a:p>
          <a:p>
            <a:pPr marL="0" marR="0" lvl="0" indent="0" algn="l" rtl="0">
              <a:lnSpc>
                <a:spcPct val="100000"/>
              </a:lnSpc>
              <a:spcBef>
                <a:spcPts val="0"/>
              </a:spcBef>
              <a:spcAft>
                <a:spcPts val="0"/>
              </a:spcAft>
              <a:buSzPts val="1400"/>
              <a:buNone/>
            </a:pPr>
            <a:r>
              <a:rPr lang="en-US" dirty="0">
                <a:solidFill>
                  <a:srgbClr val="000000"/>
                </a:solidFill>
                <a:latin typeface="Calibri"/>
                <a:ea typeface="Calibri"/>
                <a:cs typeface="Calibri"/>
                <a:sym typeface="Calibri"/>
              </a:rPr>
              <a:t>Unit commissioners</a:t>
            </a:r>
            <a:endParaRPr dirty="0">
              <a:latin typeface="Calibri"/>
              <a:ea typeface="Calibri"/>
              <a:cs typeface="Calibri"/>
              <a:sym typeface="Calibri"/>
            </a:endParaRPr>
          </a:p>
          <a:p>
            <a:pPr marL="342900" marR="0" lvl="0" indent="-342900" algn="l" rtl="0">
              <a:lnSpc>
                <a:spcPct val="100000"/>
              </a:lnSpc>
              <a:spcBef>
                <a:spcPts val="0"/>
              </a:spcBef>
              <a:spcAft>
                <a:spcPts val="0"/>
              </a:spcAft>
              <a:buClr>
                <a:srgbClr val="000000"/>
              </a:buClr>
              <a:buSzPts val="1200"/>
              <a:buFont typeface="Noto Sans Symbols"/>
              <a:buChar char="∙"/>
            </a:pPr>
            <a:r>
              <a:rPr lang="en-US" dirty="0">
                <a:solidFill>
                  <a:srgbClr val="000000"/>
                </a:solidFill>
                <a:latin typeface="Calibri"/>
                <a:ea typeface="Calibri"/>
                <a:cs typeface="Calibri"/>
                <a:sym typeface="Calibri"/>
              </a:rPr>
              <a:t>Deliver charter renewal information</a:t>
            </a:r>
            <a:endParaRPr dirty="0">
              <a:solidFill>
                <a:srgbClr val="404040"/>
              </a:solidFill>
              <a:latin typeface="Calibri"/>
              <a:ea typeface="Calibri"/>
              <a:cs typeface="Calibri"/>
              <a:sym typeface="Calibri"/>
            </a:endParaRPr>
          </a:p>
          <a:p>
            <a:pPr marL="342900" marR="0" lvl="0" indent="-342900" algn="l" rtl="0">
              <a:lnSpc>
                <a:spcPct val="100000"/>
              </a:lnSpc>
              <a:spcBef>
                <a:spcPts val="0"/>
              </a:spcBef>
              <a:spcAft>
                <a:spcPts val="0"/>
              </a:spcAft>
              <a:buClr>
                <a:srgbClr val="000000"/>
              </a:buClr>
              <a:buSzPts val="1200"/>
              <a:buFont typeface="Noto Sans Symbols"/>
              <a:buChar char="∙"/>
            </a:pPr>
            <a:r>
              <a:rPr lang="en-US" dirty="0">
                <a:solidFill>
                  <a:srgbClr val="000000"/>
                </a:solidFill>
                <a:latin typeface="Calibri"/>
                <a:ea typeface="Calibri"/>
                <a:cs typeface="Calibri"/>
                <a:sym typeface="Calibri"/>
              </a:rPr>
              <a:t>Be available to units if they have questions</a:t>
            </a:r>
            <a:endParaRPr dirty="0">
              <a:solidFill>
                <a:srgbClr val="404040"/>
              </a:solidFill>
              <a:latin typeface="Calibri"/>
              <a:ea typeface="Calibri"/>
              <a:cs typeface="Calibri"/>
              <a:sym typeface="Calibri"/>
            </a:endParaRPr>
          </a:p>
          <a:p>
            <a:pPr marL="342900" marR="0" lvl="0" indent="-342900" algn="l" rtl="0">
              <a:lnSpc>
                <a:spcPct val="100000"/>
              </a:lnSpc>
              <a:spcBef>
                <a:spcPts val="0"/>
              </a:spcBef>
              <a:spcAft>
                <a:spcPts val="0"/>
              </a:spcAft>
              <a:buClr>
                <a:srgbClr val="000000"/>
              </a:buClr>
              <a:buSzPts val="1200"/>
              <a:buFont typeface="Noto Sans Symbols"/>
              <a:buChar char="∙"/>
            </a:pPr>
            <a:r>
              <a:rPr lang="en-US" dirty="0">
                <a:solidFill>
                  <a:srgbClr val="000000"/>
                </a:solidFill>
                <a:latin typeface="Calibri"/>
                <a:ea typeface="Calibri"/>
                <a:cs typeface="Calibri"/>
                <a:sym typeface="Calibri"/>
              </a:rPr>
              <a:t>Offer to review the charter renewal paperwork to ensure it is filled out correctly (many eyes that view a document help ensure that it is correct)</a:t>
            </a:r>
            <a:endParaRPr dirty="0">
              <a:solidFill>
                <a:srgbClr val="404040"/>
              </a:solidFill>
              <a:latin typeface="Calibri"/>
              <a:ea typeface="Calibri"/>
              <a:cs typeface="Calibri"/>
              <a:sym typeface="Calibri"/>
            </a:endParaRPr>
          </a:p>
          <a:p>
            <a:pPr marL="342900" marR="0" lvl="0" indent="-342900" algn="l" rtl="0">
              <a:lnSpc>
                <a:spcPct val="100000"/>
              </a:lnSpc>
              <a:spcBef>
                <a:spcPts val="0"/>
              </a:spcBef>
              <a:spcAft>
                <a:spcPts val="0"/>
              </a:spcAft>
              <a:buClr>
                <a:srgbClr val="000000"/>
              </a:buClr>
              <a:buSzPts val="1200"/>
              <a:buFont typeface="Noto Sans Symbols"/>
              <a:buChar char="∙"/>
            </a:pPr>
            <a:r>
              <a:rPr lang="en-US" dirty="0">
                <a:solidFill>
                  <a:srgbClr val="000000"/>
                </a:solidFill>
                <a:latin typeface="Calibri"/>
                <a:ea typeface="Calibri"/>
                <a:cs typeface="Calibri"/>
                <a:sym typeface="Calibri"/>
              </a:rPr>
              <a:t>Support the district commissioner if there are charter renewal events by attending and letting your units know of the extra opportunities</a:t>
            </a:r>
            <a:endParaRPr dirty="0">
              <a:solidFill>
                <a:srgbClr val="404040"/>
              </a:solidFill>
              <a:latin typeface="Calibri"/>
              <a:ea typeface="Calibri"/>
              <a:cs typeface="Calibri"/>
              <a:sym typeface="Calibri"/>
            </a:endParaRPr>
          </a:p>
          <a:p>
            <a:pPr marL="0" lvl="0" indent="0" algn="l" rtl="0">
              <a:lnSpc>
                <a:spcPct val="100000"/>
              </a:lnSpc>
              <a:spcBef>
                <a:spcPts val="600"/>
              </a:spcBef>
              <a:spcAft>
                <a:spcPts val="0"/>
              </a:spcAft>
              <a:buSzPts val="1400"/>
              <a:buNone/>
            </a:pPr>
            <a:endParaRPr dirty="0"/>
          </a:p>
        </p:txBody>
      </p:sp>
      <p:sp>
        <p:nvSpPr>
          <p:cNvPr id="130" name="Google Shape;130;p8: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8</a:t>
            </a:fld>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5"/>
        <p:cNvGrpSpPr/>
        <p:nvPr/>
      </p:nvGrpSpPr>
      <p:grpSpPr>
        <a:xfrm>
          <a:off x="0" y="0"/>
          <a:ext cx="0" cy="0"/>
          <a:chOff x="0" y="0"/>
          <a:chExt cx="0" cy="0"/>
        </a:xfrm>
      </p:grpSpPr>
      <p:sp>
        <p:nvSpPr>
          <p:cNvPr id="136" name="Google Shape;136;p9:notes"/>
          <p:cNvSpPr>
            <a:spLocks noGrp="1" noRot="1" noChangeAspect="1"/>
          </p:cNvSpPr>
          <p:nvPr>
            <p:ph type="sldImg" idx="2"/>
          </p:nvPr>
        </p:nvSpPr>
        <p:spPr>
          <a:xfrm>
            <a:off x="1982788" y="882650"/>
            <a:ext cx="2892425" cy="216852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37" name="Google Shape;137;p9:notes"/>
          <p:cNvSpPr txBox="1">
            <a:spLocks noGrp="1"/>
          </p:cNvSpPr>
          <p:nvPr>
            <p:ph type="body" idx="1"/>
          </p:nvPr>
        </p:nvSpPr>
        <p:spPr>
          <a:xfrm>
            <a:off x="685800" y="3322252"/>
            <a:ext cx="5486400" cy="4739921"/>
          </a:xfrm>
          <a:prstGeom prst="rect">
            <a:avLst/>
          </a:prstGeom>
          <a:noFill/>
          <a:ln>
            <a:noFill/>
          </a:ln>
        </p:spPr>
        <p:txBody>
          <a:bodyPr spcFirstLastPara="1" wrap="square" lIns="91425" tIns="45700" rIns="91425" bIns="45700"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b="1" dirty="0">
                <a:solidFill>
                  <a:srgbClr val="000000"/>
                </a:solidFill>
                <a:latin typeface="Calibri"/>
                <a:ea typeface="Calibri"/>
                <a:cs typeface="Calibri"/>
                <a:sym typeface="Calibri"/>
              </a:rPr>
              <a:t>Group Discussion #5</a:t>
            </a:r>
          </a:p>
          <a:p>
            <a:pPr marL="0" marR="0" lvl="0" indent="0" algn="l" rtl="0">
              <a:lnSpc>
                <a:spcPct val="100000"/>
              </a:lnSpc>
              <a:spcBef>
                <a:spcPts val="0"/>
              </a:spcBef>
              <a:spcAft>
                <a:spcPts val="0"/>
              </a:spcAft>
              <a:buSzPts val="1400"/>
              <a:buNone/>
            </a:pPr>
            <a:r>
              <a:rPr lang="en-US" dirty="0">
                <a:solidFill>
                  <a:srgbClr val="000000"/>
                </a:solidFill>
                <a:latin typeface="Calibri"/>
                <a:ea typeface="Calibri"/>
                <a:cs typeface="Calibri"/>
                <a:sym typeface="Calibri"/>
              </a:rPr>
              <a:t>Roundtable</a:t>
            </a:r>
            <a:endParaRPr dirty="0">
              <a:latin typeface="Calibri"/>
              <a:ea typeface="Calibri"/>
              <a:cs typeface="Calibri"/>
              <a:sym typeface="Calibri"/>
            </a:endParaRPr>
          </a:p>
          <a:p>
            <a:pPr marL="342900" marR="0" lvl="0" indent="-342900" algn="l" rtl="0">
              <a:lnSpc>
                <a:spcPct val="100000"/>
              </a:lnSpc>
              <a:spcBef>
                <a:spcPts val="0"/>
              </a:spcBef>
              <a:spcAft>
                <a:spcPts val="0"/>
              </a:spcAft>
              <a:buClr>
                <a:srgbClr val="000000"/>
              </a:buClr>
              <a:buSzPts val="1200"/>
              <a:buFont typeface="Noto Sans Symbols"/>
              <a:buChar char="∙"/>
            </a:pPr>
            <a:r>
              <a:rPr lang="en-US" dirty="0">
                <a:solidFill>
                  <a:srgbClr val="000000"/>
                </a:solidFill>
                <a:latin typeface="Calibri"/>
                <a:ea typeface="Calibri"/>
                <a:cs typeface="Calibri"/>
                <a:sym typeface="Calibri"/>
              </a:rPr>
              <a:t>Attend the annual council planning session</a:t>
            </a:r>
            <a:endParaRPr dirty="0">
              <a:solidFill>
                <a:srgbClr val="404040"/>
              </a:solidFill>
              <a:latin typeface="Calibri"/>
              <a:ea typeface="Calibri"/>
              <a:cs typeface="Calibri"/>
              <a:sym typeface="Calibri"/>
            </a:endParaRPr>
          </a:p>
          <a:p>
            <a:pPr marL="342900" marR="0" lvl="0" indent="-342900" algn="l" rtl="0">
              <a:lnSpc>
                <a:spcPct val="100000"/>
              </a:lnSpc>
              <a:spcBef>
                <a:spcPts val="0"/>
              </a:spcBef>
              <a:spcAft>
                <a:spcPts val="0"/>
              </a:spcAft>
              <a:buClr>
                <a:srgbClr val="000000"/>
              </a:buClr>
              <a:buSzPts val="1200"/>
              <a:buFont typeface="Noto Sans Symbols"/>
              <a:buChar char="∙"/>
            </a:pPr>
            <a:r>
              <a:rPr lang="en-US" dirty="0">
                <a:solidFill>
                  <a:srgbClr val="000000"/>
                </a:solidFill>
                <a:latin typeface="Calibri"/>
                <a:ea typeface="Calibri"/>
                <a:cs typeface="Calibri"/>
                <a:sym typeface="Calibri"/>
              </a:rPr>
              <a:t>Attend the annual district planning session</a:t>
            </a:r>
            <a:endParaRPr dirty="0">
              <a:solidFill>
                <a:srgbClr val="404040"/>
              </a:solidFill>
              <a:latin typeface="Calibri"/>
              <a:ea typeface="Calibri"/>
              <a:cs typeface="Calibri"/>
              <a:sym typeface="Calibri"/>
            </a:endParaRPr>
          </a:p>
          <a:p>
            <a:pPr marL="342900" marR="0" lvl="0" indent="-342900" algn="l" rtl="0">
              <a:lnSpc>
                <a:spcPct val="100000"/>
              </a:lnSpc>
              <a:spcBef>
                <a:spcPts val="0"/>
              </a:spcBef>
              <a:spcAft>
                <a:spcPts val="0"/>
              </a:spcAft>
              <a:buClr>
                <a:srgbClr val="000000"/>
              </a:buClr>
              <a:buSzPts val="1200"/>
              <a:buFont typeface="Noto Sans Symbols"/>
              <a:buChar char="∙"/>
            </a:pPr>
            <a:r>
              <a:rPr lang="en-US" dirty="0">
                <a:solidFill>
                  <a:srgbClr val="000000"/>
                </a:solidFill>
                <a:latin typeface="Calibri"/>
                <a:ea typeface="Calibri"/>
                <a:cs typeface="Calibri"/>
                <a:sym typeface="Calibri"/>
              </a:rPr>
              <a:t>Have and attend monthly roundtable team meetings</a:t>
            </a:r>
            <a:endParaRPr dirty="0">
              <a:solidFill>
                <a:srgbClr val="404040"/>
              </a:solidFill>
              <a:latin typeface="Calibri"/>
              <a:ea typeface="Calibri"/>
              <a:cs typeface="Calibri"/>
              <a:sym typeface="Calibri"/>
            </a:endParaRPr>
          </a:p>
          <a:p>
            <a:pPr marL="342900" marR="0" lvl="0" indent="-342900" algn="l" rtl="0">
              <a:lnSpc>
                <a:spcPct val="100000"/>
              </a:lnSpc>
              <a:spcBef>
                <a:spcPts val="0"/>
              </a:spcBef>
              <a:spcAft>
                <a:spcPts val="0"/>
              </a:spcAft>
              <a:buClr>
                <a:srgbClr val="000000"/>
              </a:buClr>
              <a:buSzPts val="1200"/>
              <a:buFont typeface="Noto Sans Symbols"/>
              <a:buChar char="∙"/>
            </a:pPr>
            <a:r>
              <a:rPr lang="en-US" dirty="0">
                <a:solidFill>
                  <a:srgbClr val="000000"/>
                </a:solidFill>
                <a:latin typeface="Calibri"/>
                <a:ea typeface="Calibri"/>
                <a:cs typeface="Calibri"/>
                <a:sym typeface="Calibri"/>
              </a:rPr>
              <a:t>Attend the monthly district commissioner meeting</a:t>
            </a:r>
            <a:endParaRPr dirty="0">
              <a:solidFill>
                <a:srgbClr val="404040"/>
              </a:solidFill>
              <a:latin typeface="Calibri"/>
              <a:ea typeface="Calibri"/>
              <a:cs typeface="Calibri"/>
              <a:sym typeface="Calibri"/>
            </a:endParaRPr>
          </a:p>
          <a:p>
            <a:pPr marL="742950" marR="0" lvl="1" indent="-285750" algn="l" rtl="0">
              <a:lnSpc>
                <a:spcPct val="100000"/>
              </a:lnSpc>
              <a:spcBef>
                <a:spcPts val="0"/>
              </a:spcBef>
              <a:spcAft>
                <a:spcPts val="0"/>
              </a:spcAft>
              <a:buClr>
                <a:srgbClr val="000000"/>
              </a:buClr>
              <a:buSzPts val="1200"/>
              <a:buFont typeface="Courier New"/>
              <a:buChar char="o"/>
            </a:pPr>
            <a:r>
              <a:rPr lang="en-US" dirty="0">
                <a:solidFill>
                  <a:srgbClr val="000000"/>
                </a:solidFill>
                <a:latin typeface="Calibri"/>
                <a:ea typeface="Calibri"/>
                <a:cs typeface="Calibri"/>
                <a:sym typeface="Calibri"/>
              </a:rPr>
              <a:t>Agenda (district commissioner/assistant district commissioner)</a:t>
            </a:r>
            <a:endParaRPr dirty="0">
              <a:solidFill>
                <a:srgbClr val="404040"/>
              </a:solidFill>
              <a:latin typeface="Calibri"/>
              <a:ea typeface="Calibri"/>
              <a:cs typeface="Calibri"/>
              <a:sym typeface="Calibri"/>
            </a:endParaRPr>
          </a:p>
          <a:p>
            <a:pPr marL="742950" marR="0" lvl="1" indent="-285750" algn="l" rtl="0">
              <a:lnSpc>
                <a:spcPct val="100000"/>
              </a:lnSpc>
              <a:spcBef>
                <a:spcPts val="0"/>
              </a:spcBef>
              <a:spcAft>
                <a:spcPts val="0"/>
              </a:spcAft>
              <a:buClr>
                <a:srgbClr val="000000"/>
              </a:buClr>
              <a:buSzPts val="1200"/>
              <a:buFont typeface="Courier New"/>
              <a:buChar char="o"/>
            </a:pPr>
            <a:r>
              <a:rPr lang="en-US" dirty="0">
                <a:solidFill>
                  <a:srgbClr val="000000"/>
                </a:solidFill>
                <a:latin typeface="Calibri"/>
                <a:ea typeface="Calibri"/>
                <a:cs typeface="Calibri"/>
                <a:sym typeface="Calibri"/>
              </a:rPr>
              <a:t>Attendance (All)</a:t>
            </a:r>
            <a:endParaRPr dirty="0">
              <a:solidFill>
                <a:srgbClr val="404040"/>
              </a:solidFill>
              <a:latin typeface="Calibri"/>
              <a:ea typeface="Calibri"/>
              <a:cs typeface="Calibri"/>
              <a:sym typeface="Calibri"/>
            </a:endParaRPr>
          </a:p>
          <a:p>
            <a:pPr marL="742950" marR="0" lvl="1" indent="-285750" algn="l" rtl="0">
              <a:lnSpc>
                <a:spcPct val="100000"/>
              </a:lnSpc>
              <a:spcBef>
                <a:spcPts val="0"/>
              </a:spcBef>
              <a:spcAft>
                <a:spcPts val="0"/>
              </a:spcAft>
              <a:buClr>
                <a:srgbClr val="000000"/>
              </a:buClr>
              <a:buSzPts val="1200"/>
              <a:buFont typeface="Courier New"/>
              <a:buChar char="o"/>
            </a:pPr>
            <a:r>
              <a:rPr lang="en-US" dirty="0">
                <a:solidFill>
                  <a:srgbClr val="000000"/>
                </a:solidFill>
                <a:latin typeface="Calibri"/>
                <a:ea typeface="Calibri"/>
                <a:cs typeface="Calibri"/>
                <a:sym typeface="Calibri"/>
              </a:rPr>
              <a:t>Concerns about units (All)</a:t>
            </a:r>
            <a:endParaRPr dirty="0">
              <a:solidFill>
                <a:srgbClr val="404040"/>
              </a:solidFill>
              <a:latin typeface="Calibri"/>
              <a:ea typeface="Calibri"/>
              <a:cs typeface="Calibri"/>
              <a:sym typeface="Calibri"/>
            </a:endParaRPr>
          </a:p>
          <a:p>
            <a:pPr marL="1143000" marR="0" lvl="2" indent="-228600" algn="l" rtl="0">
              <a:lnSpc>
                <a:spcPct val="100000"/>
              </a:lnSpc>
              <a:spcBef>
                <a:spcPts val="0"/>
              </a:spcBef>
              <a:spcAft>
                <a:spcPts val="0"/>
              </a:spcAft>
              <a:buClr>
                <a:srgbClr val="000000"/>
              </a:buClr>
              <a:buSzPts val="1200"/>
              <a:buFont typeface="Noto Sans Symbols"/>
              <a:buChar char="▪"/>
            </a:pPr>
            <a:r>
              <a:rPr lang="en-US" dirty="0">
                <a:solidFill>
                  <a:srgbClr val="000000"/>
                </a:solidFill>
                <a:latin typeface="Calibri"/>
                <a:ea typeface="Calibri"/>
                <a:cs typeface="Calibri"/>
                <a:sym typeface="Calibri"/>
              </a:rPr>
              <a:t>Unit attendance</a:t>
            </a:r>
            <a:endParaRPr dirty="0">
              <a:solidFill>
                <a:srgbClr val="404040"/>
              </a:solidFill>
              <a:latin typeface="Calibri"/>
              <a:ea typeface="Calibri"/>
              <a:cs typeface="Calibri"/>
              <a:sym typeface="Calibri"/>
            </a:endParaRPr>
          </a:p>
          <a:p>
            <a:pPr marL="1143000" marR="0" lvl="2" indent="-228600" algn="l" rtl="0">
              <a:lnSpc>
                <a:spcPct val="100000"/>
              </a:lnSpc>
              <a:spcBef>
                <a:spcPts val="0"/>
              </a:spcBef>
              <a:spcAft>
                <a:spcPts val="0"/>
              </a:spcAft>
              <a:buClr>
                <a:srgbClr val="000000"/>
              </a:buClr>
              <a:buSzPts val="1200"/>
              <a:buFont typeface="Noto Sans Symbols"/>
              <a:buChar char="▪"/>
            </a:pPr>
            <a:r>
              <a:rPr lang="en-US" dirty="0">
                <a:solidFill>
                  <a:srgbClr val="000000"/>
                </a:solidFill>
                <a:latin typeface="Calibri"/>
                <a:ea typeface="Calibri"/>
                <a:cs typeface="Calibri"/>
                <a:sym typeface="Calibri"/>
              </a:rPr>
              <a:t>Other information obtained at roundtable. e.g., finding out that a unit suddenly doesn’t have a Cubmaster</a:t>
            </a:r>
            <a:endParaRPr dirty="0">
              <a:solidFill>
                <a:srgbClr val="404040"/>
              </a:solidFill>
              <a:latin typeface="Calibri"/>
              <a:ea typeface="Calibri"/>
              <a:cs typeface="Calibri"/>
              <a:sym typeface="Calibri"/>
            </a:endParaRPr>
          </a:p>
          <a:p>
            <a:pPr marL="742950" marR="0" lvl="1" indent="-285750" algn="l" rtl="0">
              <a:lnSpc>
                <a:spcPct val="100000"/>
              </a:lnSpc>
              <a:spcBef>
                <a:spcPts val="0"/>
              </a:spcBef>
              <a:spcAft>
                <a:spcPts val="0"/>
              </a:spcAft>
              <a:buClr>
                <a:srgbClr val="000000"/>
              </a:buClr>
              <a:buSzPts val="1200"/>
              <a:buFont typeface="Courier New"/>
              <a:buChar char="o"/>
            </a:pPr>
            <a:r>
              <a:rPr lang="en-US" dirty="0">
                <a:solidFill>
                  <a:srgbClr val="000000"/>
                </a:solidFill>
                <a:latin typeface="Calibri"/>
                <a:ea typeface="Calibri"/>
                <a:cs typeface="Calibri"/>
                <a:sym typeface="Calibri"/>
              </a:rPr>
              <a:t>Simple Assessments</a:t>
            </a:r>
            <a:endParaRPr dirty="0">
              <a:solidFill>
                <a:srgbClr val="404040"/>
              </a:solidFill>
              <a:latin typeface="Calibri"/>
              <a:ea typeface="Calibri"/>
              <a:cs typeface="Calibri"/>
              <a:sym typeface="Calibri"/>
            </a:endParaRPr>
          </a:p>
          <a:p>
            <a:pPr marL="742950" marR="0" lvl="1" indent="-285750" algn="l" rtl="0">
              <a:lnSpc>
                <a:spcPct val="100000"/>
              </a:lnSpc>
              <a:spcBef>
                <a:spcPts val="0"/>
              </a:spcBef>
              <a:spcAft>
                <a:spcPts val="0"/>
              </a:spcAft>
              <a:buClr>
                <a:srgbClr val="000000"/>
              </a:buClr>
              <a:buSzPts val="1200"/>
              <a:buFont typeface="Courier New"/>
              <a:buChar char="o"/>
            </a:pPr>
            <a:r>
              <a:rPr lang="en-US" dirty="0">
                <a:solidFill>
                  <a:srgbClr val="000000"/>
                </a:solidFill>
                <a:latin typeface="Calibri"/>
                <a:ea typeface="Calibri"/>
                <a:cs typeface="Calibri"/>
                <a:sym typeface="Calibri"/>
              </a:rPr>
              <a:t>Promote roundtable</a:t>
            </a:r>
            <a:endParaRPr dirty="0">
              <a:solidFill>
                <a:srgbClr val="404040"/>
              </a:solidFill>
              <a:latin typeface="Calibri"/>
              <a:ea typeface="Calibri"/>
              <a:cs typeface="Calibri"/>
              <a:sym typeface="Calibri"/>
            </a:endParaRPr>
          </a:p>
          <a:p>
            <a:pPr marL="742950" marR="0" lvl="1" indent="-285750" algn="l" rtl="0">
              <a:lnSpc>
                <a:spcPct val="100000"/>
              </a:lnSpc>
              <a:spcBef>
                <a:spcPts val="0"/>
              </a:spcBef>
              <a:spcAft>
                <a:spcPts val="0"/>
              </a:spcAft>
              <a:buClr>
                <a:srgbClr val="000000"/>
              </a:buClr>
              <a:buSzPts val="1200"/>
              <a:buFont typeface="Courier New"/>
              <a:buChar char="o"/>
            </a:pPr>
            <a:r>
              <a:rPr lang="en-US" dirty="0">
                <a:solidFill>
                  <a:srgbClr val="000000"/>
                </a:solidFill>
                <a:latin typeface="Calibri"/>
                <a:ea typeface="Calibri"/>
                <a:cs typeface="Calibri"/>
                <a:sym typeface="Calibri"/>
              </a:rPr>
              <a:t>Input information into Commissioner Tools</a:t>
            </a:r>
            <a:endParaRPr dirty="0">
              <a:solidFill>
                <a:srgbClr val="404040"/>
              </a:solidFill>
              <a:latin typeface="Calibri"/>
              <a:ea typeface="Calibri"/>
              <a:cs typeface="Calibri"/>
              <a:sym typeface="Calibri"/>
            </a:endParaRPr>
          </a:p>
          <a:p>
            <a:pPr marL="0" marR="0" lvl="0" indent="0" algn="l" rtl="0">
              <a:lnSpc>
                <a:spcPct val="100000"/>
              </a:lnSpc>
              <a:spcBef>
                <a:spcPts val="600"/>
              </a:spcBef>
              <a:spcAft>
                <a:spcPts val="0"/>
              </a:spcAft>
              <a:buSzPts val="1400"/>
              <a:buNone/>
            </a:pPr>
            <a:r>
              <a:rPr lang="en-US" dirty="0">
                <a:solidFill>
                  <a:srgbClr val="000000"/>
                </a:solidFill>
                <a:latin typeface="Calibri"/>
                <a:ea typeface="Calibri"/>
                <a:cs typeface="Calibri"/>
                <a:sym typeface="Calibri"/>
              </a:rPr>
              <a:t> </a:t>
            </a:r>
            <a:endParaRPr dirty="0">
              <a:latin typeface="Calibri"/>
              <a:ea typeface="Calibri"/>
              <a:cs typeface="Calibri"/>
              <a:sym typeface="Calibri"/>
            </a:endParaRPr>
          </a:p>
          <a:p>
            <a:pPr marL="0" marR="0" lvl="0" indent="0" algn="l" rtl="0">
              <a:lnSpc>
                <a:spcPct val="100000"/>
              </a:lnSpc>
              <a:spcBef>
                <a:spcPts val="0"/>
              </a:spcBef>
              <a:spcAft>
                <a:spcPts val="0"/>
              </a:spcAft>
              <a:buSzPts val="1400"/>
              <a:buNone/>
            </a:pPr>
            <a:r>
              <a:rPr lang="en-US" dirty="0">
                <a:solidFill>
                  <a:srgbClr val="000000"/>
                </a:solidFill>
                <a:latin typeface="Calibri"/>
                <a:ea typeface="Calibri"/>
                <a:cs typeface="Calibri"/>
                <a:sym typeface="Calibri"/>
              </a:rPr>
              <a:t>Unit Commissioners</a:t>
            </a:r>
            <a:endParaRPr dirty="0">
              <a:latin typeface="Calibri"/>
              <a:ea typeface="Calibri"/>
              <a:cs typeface="Calibri"/>
              <a:sym typeface="Calibri"/>
            </a:endParaRPr>
          </a:p>
          <a:p>
            <a:pPr marL="342900" marR="0" lvl="0" indent="-342900" algn="l" rtl="0">
              <a:lnSpc>
                <a:spcPct val="100000"/>
              </a:lnSpc>
              <a:spcBef>
                <a:spcPts val="0"/>
              </a:spcBef>
              <a:spcAft>
                <a:spcPts val="0"/>
              </a:spcAft>
              <a:buClr>
                <a:srgbClr val="000000"/>
              </a:buClr>
              <a:buSzPts val="1200"/>
              <a:buFont typeface="Noto Sans Symbols"/>
              <a:buChar char="∙"/>
            </a:pPr>
            <a:r>
              <a:rPr lang="en-US" dirty="0">
                <a:solidFill>
                  <a:srgbClr val="000000"/>
                </a:solidFill>
                <a:latin typeface="Calibri"/>
                <a:ea typeface="Calibri"/>
                <a:cs typeface="Calibri"/>
                <a:sym typeface="Calibri"/>
              </a:rPr>
              <a:t>Attend roundtable</a:t>
            </a:r>
            <a:endParaRPr dirty="0">
              <a:solidFill>
                <a:srgbClr val="404040"/>
              </a:solidFill>
              <a:latin typeface="Calibri"/>
              <a:ea typeface="Calibri"/>
              <a:cs typeface="Calibri"/>
              <a:sym typeface="Calibri"/>
            </a:endParaRPr>
          </a:p>
          <a:p>
            <a:pPr marL="342900" marR="0" lvl="0" indent="-342900" algn="l" rtl="0">
              <a:lnSpc>
                <a:spcPct val="100000"/>
              </a:lnSpc>
              <a:spcBef>
                <a:spcPts val="0"/>
              </a:spcBef>
              <a:spcAft>
                <a:spcPts val="0"/>
              </a:spcAft>
              <a:buClr>
                <a:srgbClr val="000000"/>
              </a:buClr>
              <a:buSzPts val="1200"/>
              <a:buFont typeface="Noto Sans Symbols"/>
              <a:buChar char="∙"/>
            </a:pPr>
            <a:r>
              <a:rPr lang="en-US" dirty="0">
                <a:solidFill>
                  <a:srgbClr val="000000"/>
                </a:solidFill>
                <a:latin typeface="Calibri"/>
                <a:ea typeface="Calibri"/>
                <a:cs typeface="Calibri"/>
                <a:sym typeface="Calibri"/>
              </a:rPr>
              <a:t>Bring unit leaders flyers and announcements if they did not attend roundtable.</a:t>
            </a:r>
            <a:endParaRPr dirty="0">
              <a:solidFill>
                <a:srgbClr val="404040"/>
              </a:solidFill>
              <a:latin typeface="Calibri"/>
              <a:ea typeface="Calibri"/>
              <a:cs typeface="Calibri"/>
              <a:sym typeface="Calibri"/>
            </a:endParaRPr>
          </a:p>
          <a:p>
            <a:pPr marL="342900" marR="0" lvl="0" indent="-342900" algn="l" rtl="0">
              <a:lnSpc>
                <a:spcPct val="100000"/>
              </a:lnSpc>
              <a:spcBef>
                <a:spcPts val="0"/>
              </a:spcBef>
              <a:spcAft>
                <a:spcPts val="0"/>
              </a:spcAft>
              <a:buClr>
                <a:srgbClr val="000000"/>
              </a:buClr>
              <a:buSzPts val="1200"/>
              <a:buFont typeface="Noto Sans Symbols"/>
              <a:buChar char="∙"/>
            </a:pPr>
            <a:r>
              <a:rPr lang="en-US" dirty="0">
                <a:solidFill>
                  <a:srgbClr val="000000"/>
                </a:solidFill>
                <a:latin typeface="Calibri"/>
                <a:ea typeface="Calibri"/>
                <a:cs typeface="Calibri"/>
                <a:sym typeface="Calibri"/>
              </a:rPr>
              <a:t>Encourage unit leaders to attend roundtable</a:t>
            </a:r>
            <a:endParaRPr dirty="0">
              <a:solidFill>
                <a:srgbClr val="404040"/>
              </a:solidFill>
              <a:latin typeface="Calibri"/>
              <a:ea typeface="Calibri"/>
              <a:cs typeface="Calibri"/>
              <a:sym typeface="Calibri"/>
            </a:endParaRPr>
          </a:p>
          <a:p>
            <a:pPr marL="342900" marR="0" lvl="0" indent="-342900" algn="l" rtl="0">
              <a:lnSpc>
                <a:spcPct val="100000"/>
              </a:lnSpc>
              <a:spcBef>
                <a:spcPts val="0"/>
              </a:spcBef>
              <a:spcAft>
                <a:spcPts val="0"/>
              </a:spcAft>
              <a:buClr>
                <a:srgbClr val="000000"/>
              </a:buClr>
              <a:buSzPts val="1200"/>
              <a:buFont typeface="Noto Sans Symbols"/>
              <a:buChar char="∙"/>
            </a:pPr>
            <a:r>
              <a:rPr lang="en-US" dirty="0">
                <a:solidFill>
                  <a:srgbClr val="000000"/>
                </a:solidFill>
                <a:latin typeface="Calibri"/>
                <a:ea typeface="Calibri"/>
                <a:cs typeface="Calibri"/>
                <a:sym typeface="Calibri"/>
              </a:rPr>
              <a:t>Offer to help at a roundtable</a:t>
            </a:r>
            <a:endParaRPr dirty="0">
              <a:solidFill>
                <a:srgbClr val="404040"/>
              </a:solidFill>
              <a:latin typeface="Calibri"/>
              <a:ea typeface="Calibri"/>
              <a:cs typeface="Calibri"/>
              <a:sym typeface="Calibri"/>
            </a:endParaRPr>
          </a:p>
          <a:p>
            <a:pPr marL="742950" marR="0" lvl="1" indent="-285750" algn="l" rtl="0">
              <a:lnSpc>
                <a:spcPct val="100000"/>
              </a:lnSpc>
              <a:spcBef>
                <a:spcPts val="0"/>
              </a:spcBef>
              <a:spcAft>
                <a:spcPts val="0"/>
              </a:spcAft>
              <a:buClr>
                <a:srgbClr val="000000"/>
              </a:buClr>
              <a:buSzPts val="1200"/>
              <a:buFont typeface="Courier New"/>
              <a:buChar char="o"/>
            </a:pPr>
            <a:r>
              <a:rPr lang="en-US" dirty="0">
                <a:solidFill>
                  <a:srgbClr val="000000"/>
                </a:solidFill>
                <a:latin typeface="Calibri"/>
                <a:ea typeface="Calibri"/>
                <a:cs typeface="Calibri"/>
                <a:sym typeface="Calibri"/>
              </a:rPr>
              <a:t>Guest speaker</a:t>
            </a:r>
            <a:endParaRPr dirty="0">
              <a:solidFill>
                <a:srgbClr val="404040"/>
              </a:solidFill>
              <a:latin typeface="Calibri"/>
              <a:ea typeface="Calibri"/>
              <a:cs typeface="Calibri"/>
              <a:sym typeface="Calibri"/>
            </a:endParaRPr>
          </a:p>
          <a:p>
            <a:pPr marL="742950" marR="0" lvl="1" indent="-285750" algn="l" rtl="0">
              <a:lnSpc>
                <a:spcPct val="100000"/>
              </a:lnSpc>
              <a:spcBef>
                <a:spcPts val="0"/>
              </a:spcBef>
              <a:spcAft>
                <a:spcPts val="0"/>
              </a:spcAft>
              <a:buClr>
                <a:srgbClr val="000000"/>
              </a:buClr>
              <a:buSzPts val="1200"/>
              <a:buFont typeface="Courier New"/>
              <a:buChar char="o"/>
            </a:pPr>
            <a:r>
              <a:rPr lang="en-US" dirty="0">
                <a:solidFill>
                  <a:srgbClr val="000000"/>
                </a:solidFill>
                <a:latin typeface="Calibri"/>
                <a:ea typeface="Calibri"/>
                <a:cs typeface="Calibri"/>
                <a:sym typeface="Calibri"/>
              </a:rPr>
              <a:t>Breakout facilitator </a:t>
            </a:r>
            <a:endParaRPr dirty="0">
              <a:solidFill>
                <a:srgbClr val="404040"/>
              </a:solidFill>
              <a:latin typeface="Calibri"/>
              <a:ea typeface="Calibri"/>
              <a:cs typeface="Calibri"/>
              <a:sym typeface="Calibri"/>
            </a:endParaRPr>
          </a:p>
          <a:p>
            <a:pPr marL="742950" marR="0" lvl="1" indent="-285750" algn="l" rtl="0">
              <a:lnSpc>
                <a:spcPct val="100000"/>
              </a:lnSpc>
              <a:spcBef>
                <a:spcPts val="0"/>
              </a:spcBef>
              <a:spcAft>
                <a:spcPts val="0"/>
              </a:spcAft>
              <a:buClr>
                <a:srgbClr val="000000"/>
              </a:buClr>
              <a:buSzPts val="1200"/>
              <a:buFont typeface="Courier New"/>
              <a:buChar char="o"/>
            </a:pPr>
            <a:r>
              <a:rPr lang="en-US" dirty="0">
                <a:solidFill>
                  <a:srgbClr val="000000"/>
                </a:solidFill>
                <a:latin typeface="Calibri"/>
                <a:ea typeface="Calibri"/>
                <a:cs typeface="Calibri"/>
                <a:sym typeface="Calibri"/>
              </a:rPr>
              <a:t>Greeter</a:t>
            </a:r>
            <a:endParaRPr dirty="0">
              <a:solidFill>
                <a:srgbClr val="404040"/>
              </a:solidFill>
              <a:latin typeface="Calibri"/>
              <a:ea typeface="Calibri"/>
              <a:cs typeface="Calibri"/>
              <a:sym typeface="Calibri"/>
            </a:endParaRPr>
          </a:p>
          <a:p>
            <a:pPr marL="742950" marR="0" lvl="1" indent="-285750" algn="l" rtl="0">
              <a:lnSpc>
                <a:spcPct val="100000"/>
              </a:lnSpc>
              <a:spcBef>
                <a:spcPts val="0"/>
              </a:spcBef>
              <a:spcAft>
                <a:spcPts val="0"/>
              </a:spcAft>
              <a:buClr>
                <a:srgbClr val="000000"/>
              </a:buClr>
              <a:buSzPts val="1200"/>
              <a:buFont typeface="Courier New"/>
              <a:buChar char="o"/>
            </a:pPr>
            <a:r>
              <a:rPr lang="en-US" dirty="0">
                <a:solidFill>
                  <a:srgbClr val="000000"/>
                </a:solidFill>
                <a:latin typeface="Calibri"/>
                <a:ea typeface="Calibri"/>
                <a:cs typeface="Calibri"/>
                <a:sym typeface="Calibri"/>
              </a:rPr>
              <a:t>Host a midway display at an in-person roundtable</a:t>
            </a:r>
            <a:endParaRPr dirty="0">
              <a:solidFill>
                <a:srgbClr val="404040"/>
              </a:solidFill>
              <a:latin typeface="Calibri"/>
              <a:ea typeface="Calibri"/>
              <a:cs typeface="Calibri"/>
              <a:sym typeface="Calibri"/>
            </a:endParaRPr>
          </a:p>
          <a:p>
            <a:pPr marL="0" lvl="0" indent="0" algn="l" rtl="0">
              <a:lnSpc>
                <a:spcPct val="100000"/>
              </a:lnSpc>
              <a:spcBef>
                <a:spcPts val="600"/>
              </a:spcBef>
              <a:spcAft>
                <a:spcPts val="0"/>
              </a:spcAft>
              <a:buSzPts val="1400"/>
              <a:buNone/>
            </a:pPr>
            <a:endParaRPr dirty="0"/>
          </a:p>
        </p:txBody>
      </p:sp>
      <p:sp>
        <p:nvSpPr>
          <p:cNvPr id="138" name="Google Shape;138;p9: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9</a:t>
            </a:fld>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18"/>
        <p:cNvGrpSpPr/>
        <p:nvPr/>
      </p:nvGrpSpPr>
      <p:grpSpPr>
        <a:xfrm>
          <a:off x="0" y="0"/>
          <a:ext cx="0" cy="0"/>
          <a:chOff x="0" y="0"/>
          <a:chExt cx="0" cy="0"/>
        </a:xfrm>
      </p:grpSpPr>
      <p:sp>
        <p:nvSpPr>
          <p:cNvPr id="19" name="Google Shape;19;p20"/>
          <p:cNvSpPr txBox="1">
            <a:spLocks noGrp="1"/>
          </p:cNvSpPr>
          <p:nvPr>
            <p:ph type="ctrTitle"/>
          </p:nvPr>
        </p:nvSpPr>
        <p:spPr>
          <a:xfrm>
            <a:off x="685800" y="1122363"/>
            <a:ext cx="7772400" cy="3110172"/>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6000"/>
              <a:buFont typeface="Calibri"/>
              <a:buNone/>
              <a:defRPr sz="6000" b="1">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0" name="Google Shape;20;p20"/>
          <p:cNvSpPr txBox="1">
            <a:spLocks noGrp="1"/>
          </p:cNvSpPr>
          <p:nvPr>
            <p:ph type="subTitle" idx="1"/>
          </p:nvPr>
        </p:nvSpPr>
        <p:spPr>
          <a:xfrm>
            <a:off x="1143000" y="4466562"/>
            <a:ext cx="6858000" cy="1655762"/>
          </a:xfrm>
          <a:prstGeom prst="rect">
            <a:avLst/>
          </a:prstGeom>
          <a:noFill/>
          <a:ln>
            <a:noFill/>
          </a:ln>
        </p:spPr>
        <p:txBody>
          <a:bodyPr spcFirstLastPara="1" wrap="square" lIns="91425" tIns="45700" rIns="91425" bIns="45700" anchor="t" anchorCtr="0">
            <a:normAutofit/>
          </a:bodyPr>
          <a:lstStyle>
            <a:lvl1pPr lvl="0" algn="ctr">
              <a:lnSpc>
                <a:spcPct val="90000"/>
              </a:lnSpc>
              <a:spcBef>
                <a:spcPts val="1000"/>
              </a:spcBef>
              <a:spcAft>
                <a:spcPts val="0"/>
              </a:spcAft>
              <a:buClr>
                <a:schemeClr val="dk1"/>
              </a:buClr>
              <a:buSzPts val="3600"/>
              <a:buNone/>
              <a:defRPr sz="3600" b="1"/>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
        <p:nvSpPr>
          <p:cNvPr id="21" name="Google Shape;21;p20"/>
          <p:cNvSpPr txBox="1">
            <a:spLocks noGrp="1"/>
          </p:cNvSpPr>
          <p:nvPr>
            <p:ph type="dt" idx="10"/>
          </p:nvPr>
        </p:nvSpPr>
        <p:spPr>
          <a:xfrm>
            <a:off x="628650" y="6356351"/>
            <a:ext cx="20574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2" name="Google Shape;22;p20"/>
          <p:cNvSpPr txBox="1">
            <a:spLocks noGrp="1"/>
          </p:cNvSpPr>
          <p:nvPr>
            <p:ph type="ftr" idx="11"/>
          </p:nvPr>
        </p:nvSpPr>
        <p:spPr>
          <a:xfrm>
            <a:off x="3028950" y="6356351"/>
            <a:ext cx="30861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3" name="Google Shape;23;p20"/>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
        <p:nvSpPr>
          <p:cNvPr id="24" name="Google Shape;24;p20"/>
          <p:cNvSpPr/>
          <p:nvPr/>
        </p:nvSpPr>
        <p:spPr>
          <a:xfrm>
            <a:off x="685800" y="152000"/>
            <a:ext cx="6986847" cy="646331"/>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3600"/>
              <a:buFont typeface="Arial"/>
              <a:buNone/>
            </a:pPr>
            <a:r>
              <a:rPr lang="en-US" sz="3600" b="1" i="0" u="none" strike="noStrike" cap="none" dirty="0">
                <a:solidFill>
                  <a:schemeClr val="lt1"/>
                </a:solidFill>
                <a:latin typeface="Calibri"/>
                <a:ea typeface="Calibri"/>
                <a:cs typeface="Calibri"/>
                <a:sym typeface="Calibri"/>
              </a:rPr>
              <a:t>College of Commissioner Science</a:t>
            </a:r>
            <a:endParaRPr sz="1400" b="0" i="0" u="none" strike="noStrike" cap="none" dirty="0">
              <a:solidFill>
                <a:srgbClr val="000000"/>
              </a:solidFill>
              <a:latin typeface="Arial"/>
              <a:ea typeface="Arial"/>
              <a:cs typeface="Arial"/>
              <a:sym typeface="Arial"/>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25"/>
        <p:cNvGrpSpPr/>
        <p:nvPr/>
      </p:nvGrpSpPr>
      <p:grpSpPr>
        <a:xfrm>
          <a:off x="0" y="0"/>
          <a:ext cx="0" cy="0"/>
          <a:chOff x="0" y="0"/>
          <a:chExt cx="0" cy="0"/>
        </a:xfrm>
      </p:grpSpPr>
      <p:sp>
        <p:nvSpPr>
          <p:cNvPr id="26" name="Google Shape;26;p21"/>
          <p:cNvSpPr txBox="1">
            <a:spLocks noGrp="1"/>
          </p:cNvSpPr>
          <p:nvPr>
            <p:ph type="title"/>
          </p:nvPr>
        </p:nvSpPr>
        <p:spPr>
          <a:xfrm>
            <a:off x="628650" y="232122"/>
            <a:ext cx="6994121" cy="540961"/>
          </a:xfrm>
          <a:prstGeom prst="rect">
            <a:avLst/>
          </a:prstGeom>
          <a:noFill/>
          <a:ln>
            <a:noFill/>
          </a:ln>
        </p:spPr>
        <p:txBody>
          <a:bodyPr spcFirstLastPara="1" wrap="square" lIns="91425" tIns="45700" rIns="91425" bIns="45700" anchor="ctr" anchorCtr="0">
            <a:noAutofit/>
          </a:bodyPr>
          <a:lstStyle>
            <a:lvl1pPr lvl="0" algn="l">
              <a:lnSpc>
                <a:spcPct val="90000"/>
              </a:lnSpc>
              <a:spcBef>
                <a:spcPts val="0"/>
              </a:spcBef>
              <a:spcAft>
                <a:spcPts val="0"/>
              </a:spcAft>
              <a:buClr>
                <a:schemeClr val="lt1"/>
              </a:buClr>
              <a:buSzPts val="3600"/>
              <a:buFont typeface="Calibri"/>
              <a:buNone/>
              <a:defRPr sz="3600" b="1">
                <a:solidFill>
                  <a:schemeClr val="lt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7" name="Google Shape;27;p21"/>
          <p:cNvSpPr txBox="1">
            <a:spLocks noGrp="1"/>
          </p:cNvSpPr>
          <p:nvPr>
            <p:ph type="body" idx="1"/>
          </p:nvPr>
        </p:nvSpPr>
        <p:spPr>
          <a:xfrm>
            <a:off x="628650" y="1825625"/>
            <a:ext cx="7886700" cy="4351338"/>
          </a:xfrm>
          <a:prstGeom prst="rect">
            <a:avLst/>
          </a:prstGeom>
          <a:noFill/>
          <a:ln>
            <a:noFill/>
          </a:ln>
        </p:spPr>
        <p:txBody>
          <a:bodyPr spcFirstLastPara="1" wrap="square" lIns="91425" tIns="45700" rIns="91425" bIns="45700" anchor="t" anchorCtr="0">
            <a:normAutofit/>
          </a:bodyPr>
          <a:lstStyle>
            <a:lvl1pPr marL="457200" lvl="0" indent="-431800" algn="l">
              <a:lnSpc>
                <a:spcPct val="90000"/>
              </a:lnSpc>
              <a:spcBef>
                <a:spcPts val="1000"/>
              </a:spcBef>
              <a:spcAft>
                <a:spcPts val="0"/>
              </a:spcAft>
              <a:buClr>
                <a:schemeClr val="dk1"/>
              </a:buClr>
              <a:buSzPts val="3200"/>
              <a:buChar char="•"/>
              <a:defRPr sz="3200" b="1"/>
            </a:lvl1pPr>
            <a:lvl2pPr marL="914400" lvl="1" indent="-406400" algn="l">
              <a:lnSpc>
                <a:spcPct val="90000"/>
              </a:lnSpc>
              <a:spcBef>
                <a:spcPts val="500"/>
              </a:spcBef>
              <a:spcAft>
                <a:spcPts val="0"/>
              </a:spcAft>
              <a:buClr>
                <a:schemeClr val="dk1"/>
              </a:buClr>
              <a:buSzPts val="2800"/>
              <a:buChar char="•"/>
              <a:defRPr sz="2800" b="1"/>
            </a:lvl2pPr>
            <a:lvl3pPr marL="1371600" lvl="2" indent="-355600" algn="l">
              <a:lnSpc>
                <a:spcPct val="90000"/>
              </a:lnSpc>
              <a:spcBef>
                <a:spcPts val="500"/>
              </a:spcBef>
              <a:spcAft>
                <a:spcPts val="0"/>
              </a:spcAft>
              <a:buClr>
                <a:schemeClr val="dk1"/>
              </a:buClr>
              <a:buSzPts val="2000"/>
              <a:buChar char="•"/>
              <a:defRPr b="1"/>
            </a:lvl3pPr>
            <a:lvl4pPr marL="1828800" lvl="3" indent="-342900" algn="l">
              <a:lnSpc>
                <a:spcPct val="90000"/>
              </a:lnSpc>
              <a:spcBef>
                <a:spcPts val="500"/>
              </a:spcBef>
              <a:spcAft>
                <a:spcPts val="0"/>
              </a:spcAft>
              <a:buClr>
                <a:schemeClr val="dk1"/>
              </a:buClr>
              <a:buSzPts val="1800"/>
              <a:buChar char="•"/>
              <a:defRPr b="1"/>
            </a:lvl4pPr>
            <a:lvl5pPr marL="2286000" lvl="4" indent="-342900" algn="l">
              <a:lnSpc>
                <a:spcPct val="90000"/>
              </a:lnSpc>
              <a:spcBef>
                <a:spcPts val="500"/>
              </a:spcBef>
              <a:spcAft>
                <a:spcPts val="0"/>
              </a:spcAft>
              <a:buClr>
                <a:schemeClr val="dk1"/>
              </a:buClr>
              <a:buSzPts val="1800"/>
              <a:buChar char="•"/>
              <a:defRPr b="1"/>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8" name="Google Shape;28;p21"/>
          <p:cNvSpPr txBox="1">
            <a:spLocks noGrp="1"/>
          </p:cNvSpPr>
          <p:nvPr>
            <p:ph type="dt" idx="10"/>
          </p:nvPr>
        </p:nvSpPr>
        <p:spPr>
          <a:xfrm>
            <a:off x="628650" y="6356351"/>
            <a:ext cx="20574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9" name="Google Shape;29;p21"/>
          <p:cNvSpPr txBox="1">
            <a:spLocks noGrp="1"/>
          </p:cNvSpPr>
          <p:nvPr>
            <p:ph type="ftr" idx="11"/>
          </p:nvPr>
        </p:nvSpPr>
        <p:spPr>
          <a:xfrm>
            <a:off x="3028950" y="6356351"/>
            <a:ext cx="30861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0" name="Google Shape;30;p21"/>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31"/>
        <p:cNvGrpSpPr/>
        <p:nvPr/>
      </p:nvGrpSpPr>
      <p:grpSpPr>
        <a:xfrm>
          <a:off x="0" y="0"/>
          <a:ext cx="0" cy="0"/>
          <a:chOff x="0" y="0"/>
          <a:chExt cx="0" cy="0"/>
        </a:xfrm>
      </p:grpSpPr>
      <p:sp>
        <p:nvSpPr>
          <p:cNvPr id="32" name="Google Shape;32;p22"/>
          <p:cNvSpPr txBox="1">
            <a:spLocks noGrp="1"/>
          </p:cNvSpPr>
          <p:nvPr>
            <p:ph type="title"/>
          </p:nvPr>
        </p:nvSpPr>
        <p:spPr>
          <a:xfrm>
            <a:off x="623888" y="1709739"/>
            <a:ext cx="7886700" cy="2852737"/>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6000"/>
              <a:buFont typeface="Calibri"/>
              <a:buNone/>
              <a:defRPr sz="6000" b="1">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3" name="Google Shape;33;p22"/>
          <p:cNvSpPr txBox="1">
            <a:spLocks noGrp="1"/>
          </p:cNvSpPr>
          <p:nvPr>
            <p:ph type="body" idx="1"/>
          </p:nvPr>
        </p:nvSpPr>
        <p:spPr>
          <a:xfrm>
            <a:off x="623888" y="4589464"/>
            <a:ext cx="7886700" cy="1500187"/>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3600"/>
              <a:buNone/>
              <a:defRPr sz="3600" b="1">
                <a:solidFill>
                  <a:schemeClr val="dk1"/>
                </a:solidFill>
              </a:defRPr>
            </a:lvl1pPr>
            <a:lvl2pPr marL="914400" lvl="1" indent="-228600" algn="l">
              <a:lnSpc>
                <a:spcPct val="90000"/>
              </a:lnSpc>
              <a:spcBef>
                <a:spcPts val="500"/>
              </a:spcBef>
              <a:spcAft>
                <a:spcPts val="0"/>
              </a:spcAft>
              <a:buClr>
                <a:srgbClr val="888888"/>
              </a:buClr>
              <a:buSzPts val="2000"/>
              <a:buNone/>
              <a:defRPr sz="2000">
                <a:solidFill>
                  <a:srgbClr val="888888"/>
                </a:solidFill>
              </a:defRPr>
            </a:lvl2pPr>
            <a:lvl3pPr marL="1371600" lvl="2" indent="-228600" algn="l">
              <a:lnSpc>
                <a:spcPct val="90000"/>
              </a:lnSpc>
              <a:spcBef>
                <a:spcPts val="500"/>
              </a:spcBef>
              <a:spcAft>
                <a:spcPts val="0"/>
              </a:spcAft>
              <a:buClr>
                <a:srgbClr val="888888"/>
              </a:buClr>
              <a:buSzPts val="1800"/>
              <a:buNone/>
              <a:defRPr sz="1800">
                <a:solidFill>
                  <a:srgbClr val="888888"/>
                </a:solidFill>
              </a:defRPr>
            </a:lvl3pPr>
            <a:lvl4pPr marL="1828800" lvl="3" indent="-228600" algn="l">
              <a:lnSpc>
                <a:spcPct val="90000"/>
              </a:lnSpc>
              <a:spcBef>
                <a:spcPts val="500"/>
              </a:spcBef>
              <a:spcAft>
                <a:spcPts val="0"/>
              </a:spcAft>
              <a:buClr>
                <a:srgbClr val="888888"/>
              </a:buClr>
              <a:buSzPts val="1600"/>
              <a:buNone/>
              <a:defRPr sz="1600">
                <a:solidFill>
                  <a:srgbClr val="888888"/>
                </a:solidFill>
              </a:defRPr>
            </a:lvl4pPr>
            <a:lvl5pPr marL="2286000" lvl="4" indent="-228600" algn="l">
              <a:lnSpc>
                <a:spcPct val="90000"/>
              </a:lnSpc>
              <a:spcBef>
                <a:spcPts val="500"/>
              </a:spcBef>
              <a:spcAft>
                <a:spcPts val="0"/>
              </a:spcAft>
              <a:buClr>
                <a:srgbClr val="888888"/>
              </a:buClr>
              <a:buSzPts val="1600"/>
              <a:buNone/>
              <a:defRPr sz="1600">
                <a:solidFill>
                  <a:srgbClr val="888888"/>
                </a:solidFill>
              </a:defRPr>
            </a:lvl5pPr>
            <a:lvl6pPr marL="2743200" lvl="5" indent="-228600" algn="l">
              <a:lnSpc>
                <a:spcPct val="90000"/>
              </a:lnSpc>
              <a:spcBef>
                <a:spcPts val="500"/>
              </a:spcBef>
              <a:spcAft>
                <a:spcPts val="0"/>
              </a:spcAft>
              <a:buClr>
                <a:srgbClr val="888888"/>
              </a:buClr>
              <a:buSzPts val="1600"/>
              <a:buNone/>
              <a:defRPr sz="1600">
                <a:solidFill>
                  <a:srgbClr val="888888"/>
                </a:solidFill>
              </a:defRPr>
            </a:lvl6pPr>
            <a:lvl7pPr marL="3200400" lvl="6" indent="-228600" algn="l">
              <a:lnSpc>
                <a:spcPct val="90000"/>
              </a:lnSpc>
              <a:spcBef>
                <a:spcPts val="500"/>
              </a:spcBef>
              <a:spcAft>
                <a:spcPts val="0"/>
              </a:spcAft>
              <a:buClr>
                <a:srgbClr val="888888"/>
              </a:buClr>
              <a:buSzPts val="1600"/>
              <a:buNone/>
              <a:defRPr sz="1600">
                <a:solidFill>
                  <a:srgbClr val="888888"/>
                </a:solidFill>
              </a:defRPr>
            </a:lvl7pPr>
            <a:lvl8pPr marL="3657600" lvl="7" indent="-228600" algn="l">
              <a:lnSpc>
                <a:spcPct val="90000"/>
              </a:lnSpc>
              <a:spcBef>
                <a:spcPts val="500"/>
              </a:spcBef>
              <a:spcAft>
                <a:spcPts val="0"/>
              </a:spcAft>
              <a:buClr>
                <a:srgbClr val="888888"/>
              </a:buClr>
              <a:buSzPts val="1600"/>
              <a:buNone/>
              <a:defRPr sz="1600">
                <a:solidFill>
                  <a:srgbClr val="888888"/>
                </a:solidFill>
              </a:defRPr>
            </a:lvl8pPr>
            <a:lvl9pPr marL="4114800" lvl="8" indent="-228600" algn="l">
              <a:lnSpc>
                <a:spcPct val="90000"/>
              </a:lnSpc>
              <a:spcBef>
                <a:spcPts val="500"/>
              </a:spcBef>
              <a:spcAft>
                <a:spcPts val="0"/>
              </a:spcAft>
              <a:buClr>
                <a:srgbClr val="888888"/>
              </a:buClr>
              <a:buSzPts val="1600"/>
              <a:buNone/>
              <a:defRPr sz="1600">
                <a:solidFill>
                  <a:srgbClr val="888888"/>
                </a:solidFill>
              </a:defRPr>
            </a:lvl9pPr>
          </a:lstStyle>
          <a:p>
            <a:endParaRPr/>
          </a:p>
        </p:txBody>
      </p:sp>
      <p:sp>
        <p:nvSpPr>
          <p:cNvPr id="34" name="Google Shape;34;p22"/>
          <p:cNvSpPr txBox="1">
            <a:spLocks noGrp="1"/>
          </p:cNvSpPr>
          <p:nvPr>
            <p:ph type="dt" idx="10"/>
          </p:nvPr>
        </p:nvSpPr>
        <p:spPr>
          <a:xfrm>
            <a:off x="628650" y="6356351"/>
            <a:ext cx="20574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5" name="Google Shape;35;p22"/>
          <p:cNvSpPr txBox="1">
            <a:spLocks noGrp="1"/>
          </p:cNvSpPr>
          <p:nvPr>
            <p:ph type="ftr" idx="11"/>
          </p:nvPr>
        </p:nvSpPr>
        <p:spPr>
          <a:xfrm>
            <a:off x="3028950" y="6356351"/>
            <a:ext cx="30861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6" name="Google Shape;36;p22"/>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
        <p:nvSpPr>
          <p:cNvPr id="37" name="Google Shape;37;p22"/>
          <p:cNvSpPr/>
          <p:nvPr/>
        </p:nvSpPr>
        <p:spPr>
          <a:xfrm>
            <a:off x="623888" y="166470"/>
            <a:ext cx="6990570" cy="646331"/>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3600"/>
              <a:buFont typeface="Arial"/>
              <a:buNone/>
            </a:pPr>
            <a:r>
              <a:rPr lang="en-US" sz="3600" b="1" i="0" u="none" strike="noStrike" cap="none">
                <a:solidFill>
                  <a:schemeClr val="lt1"/>
                </a:solidFill>
                <a:latin typeface="Calibri"/>
                <a:ea typeface="Calibri"/>
                <a:cs typeface="Calibri"/>
                <a:sym typeface="Calibri"/>
              </a:rPr>
              <a:t>College of Commissioner Science</a:t>
            </a:r>
            <a:endParaRPr sz="1400" b="0" i="0" u="none" strike="noStrike" cap="none">
              <a:solidFill>
                <a:srgbClr val="000000"/>
              </a:solidFill>
              <a:latin typeface="Arial"/>
              <a:ea typeface="Arial"/>
              <a:cs typeface="Arial"/>
              <a:sym typeface="Arial"/>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38"/>
        <p:cNvGrpSpPr/>
        <p:nvPr/>
      </p:nvGrpSpPr>
      <p:grpSpPr>
        <a:xfrm>
          <a:off x="0" y="0"/>
          <a:ext cx="0" cy="0"/>
          <a:chOff x="0" y="0"/>
          <a:chExt cx="0" cy="0"/>
        </a:xfrm>
      </p:grpSpPr>
      <p:sp>
        <p:nvSpPr>
          <p:cNvPr id="39" name="Google Shape;39;p23"/>
          <p:cNvSpPr txBox="1">
            <a:spLocks noGrp="1"/>
          </p:cNvSpPr>
          <p:nvPr>
            <p:ph type="title"/>
          </p:nvPr>
        </p:nvSpPr>
        <p:spPr>
          <a:xfrm>
            <a:off x="628650" y="207184"/>
            <a:ext cx="6994121" cy="565899"/>
          </a:xfrm>
          <a:prstGeom prst="rect">
            <a:avLst/>
          </a:prstGeom>
          <a:noFill/>
          <a:ln>
            <a:noFill/>
          </a:ln>
        </p:spPr>
        <p:txBody>
          <a:bodyPr spcFirstLastPara="1" wrap="square" lIns="91425" tIns="45700" rIns="91425" bIns="45700" anchor="ctr" anchorCtr="0">
            <a:noAutofit/>
          </a:bodyPr>
          <a:lstStyle>
            <a:lvl1pPr lvl="0" algn="l">
              <a:lnSpc>
                <a:spcPct val="90000"/>
              </a:lnSpc>
              <a:spcBef>
                <a:spcPts val="0"/>
              </a:spcBef>
              <a:spcAft>
                <a:spcPts val="0"/>
              </a:spcAft>
              <a:buClr>
                <a:schemeClr val="lt1"/>
              </a:buClr>
              <a:buSzPts val="3600"/>
              <a:buFont typeface="Calibri"/>
              <a:buNone/>
              <a:defRPr sz="3600" b="1">
                <a:solidFill>
                  <a:schemeClr val="lt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0" name="Google Shape;40;p23"/>
          <p:cNvSpPr txBox="1">
            <a:spLocks noGrp="1"/>
          </p:cNvSpPr>
          <p:nvPr>
            <p:ph type="body" idx="1"/>
          </p:nvPr>
        </p:nvSpPr>
        <p:spPr>
          <a:xfrm>
            <a:off x="628650" y="1825625"/>
            <a:ext cx="3886200" cy="4351338"/>
          </a:xfrm>
          <a:prstGeom prst="rect">
            <a:avLst/>
          </a:prstGeom>
          <a:noFill/>
          <a:ln>
            <a:noFill/>
          </a:ln>
        </p:spPr>
        <p:txBody>
          <a:bodyPr spcFirstLastPara="1" wrap="square" lIns="91425" tIns="45700" rIns="91425" bIns="45700" anchor="t" anchorCtr="0">
            <a:normAutofit/>
          </a:bodyPr>
          <a:lstStyle>
            <a:lvl1pPr marL="457200" lvl="0" indent="-431800" algn="l">
              <a:lnSpc>
                <a:spcPct val="90000"/>
              </a:lnSpc>
              <a:spcBef>
                <a:spcPts val="1000"/>
              </a:spcBef>
              <a:spcAft>
                <a:spcPts val="0"/>
              </a:spcAft>
              <a:buClr>
                <a:schemeClr val="dk1"/>
              </a:buClr>
              <a:buSzPts val="3200"/>
              <a:buChar char="•"/>
              <a:defRPr sz="3200" b="1"/>
            </a:lvl1pPr>
            <a:lvl2pPr marL="914400" lvl="1" indent="-406400" algn="l">
              <a:lnSpc>
                <a:spcPct val="90000"/>
              </a:lnSpc>
              <a:spcBef>
                <a:spcPts val="500"/>
              </a:spcBef>
              <a:spcAft>
                <a:spcPts val="0"/>
              </a:spcAft>
              <a:buClr>
                <a:schemeClr val="dk1"/>
              </a:buClr>
              <a:buSzPts val="2800"/>
              <a:buChar char="•"/>
              <a:defRPr sz="2800" b="1"/>
            </a:lvl2pPr>
            <a:lvl3pPr marL="1371600" lvl="2" indent="-355600" algn="l">
              <a:lnSpc>
                <a:spcPct val="90000"/>
              </a:lnSpc>
              <a:spcBef>
                <a:spcPts val="500"/>
              </a:spcBef>
              <a:spcAft>
                <a:spcPts val="0"/>
              </a:spcAft>
              <a:buClr>
                <a:schemeClr val="dk1"/>
              </a:buClr>
              <a:buSzPts val="2000"/>
              <a:buChar char="•"/>
              <a:defRPr b="1"/>
            </a:lvl3pPr>
            <a:lvl4pPr marL="1828800" lvl="3" indent="-342900" algn="l">
              <a:lnSpc>
                <a:spcPct val="90000"/>
              </a:lnSpc>
              <a:spcBef>
                <a:spcPts val="500"/>
              </a:spcBef>
              <a:spcAft>
                <a:spcPts val="0"/>
              </a:spcAft>
              <a:buClr>
                <a:schemeClr val="dk1"/>
              </a:buClr>
              <a:buSzPts val="1800"/>
              <a:buChar char="•"/>
              <a:defRPr b="1"/>
            </a:lvl4pPr>
            <a:lvl5pPr marL="2286000" lvl="4" indent="-342900" algn="l">
              <a:lnSpc>
                <a:spcPct val="90000"/>
              </a:lnSpc>
              <a:spcBef>
                <a:spcPts val="500"/>
              </a:spcBef>
              <a:spcAft>
                <a:spcPts val="0"/>
              </a:spcAft>
              <a:buClr>
                <a:schemeClr val="dk1"/>
              </a:buClr>
              <a:buSzPts val="1800"/>
              <a:buChar char="•"/>
              <a:defRPr b="1"/>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1" name="Google Shape;41;p23"/>
          <p:cNvSpPr txBox="1">
            <a:spLocks noGrp="1"/>
          </p:cNvSpPr>
          <p:nvPr>
            <p:ph type="body" idx="2"/>
          </p:nvPr>
        </p:nvSpPr>
        <p:spPr>
          <a:xfrm>
            <a:off x="4629150" y="1825625"/>
            <a:ext cx="3886200" cy="4351338"/>
          </a:xfrm>
          <a:prstGeom prst="rect">
            <a:avLst/>
          </a:prstGeom>
          <a:noFill/>
          <a:ln>
            <a:noFill/>
          </a:ln>
        </p:spPr>
        <p:txBody>
          <a:bodyPr spcFirstLastPara="1" wrap="square" lIns="91425" tIns="45700" rIns="91425" bIns="45700" anchor="t" anchorCtr="0">
            <a:normAutofit/>
          </a:bodyPr>
          <a:lstStyle>
            <a:lvl1pPr marL="457200" lvl="0" indent="-431800" algn="l">
              <a:lnSpc>
                <a:spcPct val="90000"/>
              </a:lnSpc>
              <a:spcBef>
                <a:spcPts val="1000"/>
              </a:spcBef>
              <a:spcAft>
                <a:spcPts val="0"/>
              </a:spcAft>
              <a:buClr>
                <a:schemeClr val="dk1"/>
              </a:buClr>
              <a:buSzPts val="3200"/>
              <a:buChar char="•"/>
              <a:defRPr sz="3200" b="1"/>
            </a:lvl1pPr>
            <a:lvl2pPr marL="914400" lvl="1" indent="-406400" algn="l">
              <a:lnSpc>
                <a:spcPct val="90000"/>
              </a:lnSpc>
              <a:spcBef>
                <a:spcPts val="500"/>
              </a:spcBef>
              <a:spcAft>
                <a:spcPts val="0"/>
              </a:spcAft>
              <a:buClr>
                <a:schemeClr val="dk1"/>
              </a:buClr>
              <a:buSzPts val="2800"/>
              <a:buChar char="•"/>
              <a:defRPr sz="2800" b="1"/>
            </a:lvl2pPr>
            <a:lvl3pPr marL="1371600" lvl="2" indent="-355600" algn="l">
              <a:lnSpc>
                <a:spcPct val="90000"/>
              </a:lnSpc>
              <a:spcBef>
                <a:spcPts val="500"/>
              </a:spcBef>
              <a:spcAft>
                <a:spcPts val="0"/>
              </a:spcAft>
              <a:buClr>
                <a:schemeClr val="dk1"/>
              </a:buClr>
              <a:buSzPts val="2000"/>
              <a:buChar char="•"/>
              <a:defRPr b="1"/>
            </a:lvl3pPr>
            <a:lvl4pPr marL="1828800" lvl="3" indent="-342900" algn="l">
              <a:lnSpc>
                <a:spcPct val="90000"/>
              </a:lnSpc>
              <a:spcBef>
                <a:spcPts val="500"/>
              </a:spcBef>
              <a:spcAft>
                <a:spcPts val="0"/>
              </a:spcAft>
              <a:buClr>
                <a:schemeClr val="dk1"/>
              </a:buClr>
              <a:buSzPts val="1800"/>
              <a:buChar char="•"/>
              <a:defRPr b="1"/>
            </a:lvl4pPr>
            <a:lvl5pPr marL="2286000" lvl="4" indent="-342900" algn="l">
              <a:lnSpc>
                <a:spcPct val="90000"/>
              </a:lnSpc>
              <a:spcBef>
                <a:spcPts val="500"/>
              </a:spcBef>
              <a:spcAft>
                <a:spcPts val="0"/>
              </a:spcAft>
              <a:buClr>
                <a:schemeClr val="dk1"/>
              </a:buClr>
              <a:buSzPts val="1800"/>
              <a:buChar char="•"/>
              <a:defRPr b="1"/>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2" name="Google Shape;42;p23"/>
          <p:cNvSpPr txBox="1">
            <a:spLocks noGrp="1"/>
          </p:cNvSpPr>
          <p:nvPr>
            <p:ph type="dt" idx="10"/>
          </p:nvPr>
        </p:nvSpPr>
        <p:spPr>
          <a:xfrm>
            <a:off x="628650" y="6356351"/>
            <a:ext cx="20574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3" name="Google Shape;43;p23"/>
          <p:cNvSpPr txBox="1">
            <a:spLocks noGrp="1"/>
          </p:cNvSpPr>
          <p:nvPr>
            <p:ph type="ftr" idx="11"/>
          </p:nvPr>
        </p:nvSpPr>
        <p:spPr>
          <a:xfrm>
            <a:off x="3028950" y="6356351"/>
            <a:ext cx="30861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4" name="Google Shape;44;p23"/>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45"/>
        <p:cNvGrpSpPr/>
        <p:nvPr/>
      </p:nvGrpSpPr>
      <p:grpSpPr>
        <a:xfrm>
          <a:off x="0" y="0"/>
          <a:ext cx="0" cy="0"/>
          <a:chOff x="0" y="0"/>
          <a:chExt cx="0" cy="0"/>
        </a:xfrm>
      </p:grpSpPr>
      <p:sp>
        <p:nvSpPr>
          <p:cNvPr id="46" name="Google Shape;46;p24"/>
          <p:cNvSpPr txBox="1">
            <a:spLocks noGrp="1"/>
          </p:cNvSpPr>
          <p:nvPr>
            <p:ph type="title"/>
          </p:nvPr>
        </p:nvSpPr>
        <p:spPr>
          <a:xfrm>
            <a:off x="628650" y="240436"/>
            <a:ext cx="6969183" cy="549274"/>
          </a:xfrm>
          <a:prstGeom prst="rect">
            <a:avLst/>
          </a:prstGeom>
          <a:noFill/>
          <a:ln>
            <a:noFill/>
          </a:ln>
        </p:spPr>
        <p:txBody>
          <a:bodyPr spcFirstLastPara="1" wrap="square" lIns="91425" tIns="45700" rIns="91425" bIns="45700" anchor="ctr" anchorCtr="0">
            <a:noAutofit/>
          </a:bodyPr>
          <a:lstStyle>
            <a:lvl1pPr lvl="0" algn="l">
              <a:lnSpc>
                <a:spcPct val="90000"/>
              </a:lnSpc>
              <a:spcBef>
                <a:spcPts val="0"/>
              </a:spcBef>
              <a:spcAft>
                <a:spcPts val="0"/>
              </a:spcAft>
              <a:buClr>
                <a:schemeClr val="lt1"/>
              </a:buClr>
              <a:buSzPts val="3600"/>
              <a:buFont typeface="Calibri"/>
              <a:buNone/>
              <a:defRPr sz="3600" b="1">
                <a:solidFill>
                  <a:schemeClr val="lt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7" name="Google Shape;47;p24"/>
          <p:cNvSpPr txBox="1">
            <a:spLocks noGrp="1"/>
          </p:cNvSpPr>
          <p:nvPr>
            <p:ph type="body" idx="1"/>
          </p:nvPr>
        </p:nvSpPr>
        <p:spPr>
          <a:xfrm>
            <a:off x="629842" y="1681163"/>
            <a:ext cx="3868340" cy="823912"/>
          </a:xfrm>
          <a:prstGeom prst="rect">
            <a:avLst/>
          </a:prstGeom>
          <a:noFill/>
          <a:ln>
            <a:noFill/>
          </a:ln>
        </p:spPr>
        <p:txBody>
          <a:bodyPr spcFirstLastPara="1" wrap="square" lIns="91425" tIns="45700" rIns="91425" bIns="45700" anchor="b" anchorCtr="0">
            <a:noAutofit/>
          </a:bodyPr>
          <a:lstStyle>
            <a:lvl1pPr marL="457200" lvl="0" indent="-228600" algn="l">
              <a:lnSpc>
                <a:spcPct val="90000"/>
              </a:lnSpc>
              <a:spcBef>
                <a:spcPts val="1000"/>
              </a:spcBef>
              <a:spcAft>
                <a:spcPts val="0"/>
              </a:spcAft>
              <a:buClr>
                <a:schemeClr val="dk1"/>
              </a:buClr>
              <a:buSzPts val="3200"/>
              <a:buNone/>
              <a:defRPr sz="3200" b="1"/>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48" name="Google Shape;48;p24"/>
          <p:cNvSpPr txBox="1">
            <a:spLocks noGrp="1"/>
          </p:cNvSpPr>
          <p:nvPr>
            <p:ph type="body" idx="2"/>
          </p:nvPr>
        </p:nvSpPr>
        <p:spPr>
          <a:xfrm>
            <a:off x="629842" y="2505075"/>
            <a:ext cx="3868340" cy="3684588"/>
          </a:xfrm>
          <a:prstGeom prst="rect">
            <a:avLst/>
          </a:prstGeom>
          <a:noFill/>
          <a:ln>
            <a:noFill/>
          </a:ln>
        </p:spPr>
        <p:txBody>
          <a:bodyPr spcFirstLastPara="1" wrap="square" lIns="91425" tIns="45700" rIns="91425" bIns="45700" anchor="t" anchorCtr="0">
            <a:normAutofit/>
          </a:bodyPr>
          <a:lstStyle>
            <a:lvl1pPr marL="457200" lvl="0" indent="-431800" algn="l">
              <a:lnSpc>
                <a:spcPct val="90000"/>
              </a:lnSpc>
              <a:spcBef>
                <a:spcPts val="1000"/>
              </a:spcBef>
              <a:spcAft>
                <a:spcPts val="0"/>
              </a:spcAft>
              <a:buClr>
                <a:schemeClr val="dk1"/>
              </a:buClr>
              <a:buSzPts val="3200"/>
              <a:buChar char="•"/>
              <a:defRPr sz="3200" b="1"/>
            </a:lvl1pPr>
            <a:lvl2pPr marL="914400" lvl="1" indent="-406400" algn="l">
              <a:lnSpc>
                <a:spcPct val="90000"/>
              </a:lnSpc>
              <a:spcBef>
                <a:spcPts val="500"/>
              </a:spcBef>
              <a:spcAft>
                <a:spcPts val="0"/>
              </a:spcAft>
              <a:buClr>
                <a:schemeClr val="dk1"/>
              </a:buClr>
              <a:buSzPts val="2800"/>
              <a:buChar char="•"/>
              <a:defRPr sz="2800" b="1"/>
            </a:lvl2pPr>
            <a:lvl3pPr marL="1371600" lvl="2" indent="-355600" algn="l">
              <a:lnSpc>
                <a:spcPct val="90000"/>
              </a:lnSpc>
              <a:spcBef>
                <a:spcPts val="500"/>
              </a:spcBef>
              <a:spcAft>
                <a:spcPts val="0"/>
              </a:spcAft>
              <a:buClr>
                <a:schemeClr val="dk1"/>
              </a:buClr>
              <a:buSzPts val="2000"/>
              <a:buChar char="•"/>
              <a:defRPr b="1"/>
            </a:lvl3pPr>
            <a:lvl4pPr marL="1828800" lvl="3" indent="-342900" algn="l">
              <a:lnSpc>
                <a:spcPct val="90000"/>
              </a:lnSpc>
              <a:spcBef>
                <a:spcPts val="500"/>
              </a:spcBef>
              <a:spcAft>
                <a:spcPts val="0"/>
              </a:spcAft>
              <a:buClr>
                <a:schemeClr val="dk1"/>
              </a:buClr>
              <a:buSzPts val="1800"/>
              <a:buChar char="•"/>
              <a:defRPr b="1"/>
            </a:lvl4pPr>
            <a:lvl5pPr marL="2286000" lvl="4" indent="-342900" algn="l">
              <a:lnSpc>
                <a:spcPct val="90000"/>
              </a:lnSpc>
              <a:spcBef>
                <a:spcPts val="500"/>
              </a:spcBef>
              <a:spcAft>
                <a:spcPts val="0"/>
              </a:spcAft>
              <a:buClr>
                <a:schemeClr val="dk1"/>
              </a:buClr>
              <a:buSzPts val="1800"/>
              <a:buChar char="•"/>
              <a:defRPr b="1"/>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9" name="Google Shape;49;p24"/>
          <p:cNvSpPr txBox="1">
            <a:spLocks noGrp="1"/>
          </p:cNvSpPr>
          <p:nvPr>
            <p:ph type="body" idx="3"/>
          </p:nvPr>
        </p:nvSpPr>
        <p:spPr>
          <a:xfrm>
            <a:off x="4629150" y="1681163"/>
            <a:ext cx="3887391" cy="823912"/>
          </a:xfrm>
          <a:prstGeom prst="rect">
            <a:avLst/>
          </a:prstGeom>
          <a:noFill/>
          <a:ln>
            <a:noFill/>
          </a:ln>
        </p:spPr>
        <p:txBody>
          <a:bodyPr spcFirstLastPara="1" wrap="square" lIns="91425" tIns="45700" rIns="91425" bIns="45700" anchor="b" anchorCtr="0">
            <a:noAutofit/>
          </a:bodyPr>
          <a:lstStyle>
            <a:lvl1pPr marL="457200" lvl="0" indent="-228600" algn="l">
              <a:lnSpc>
                <a:spcPct val="90000"/>
              </a:lnSpc>
              <a:spcBef>
                <a:spcPts val="1000"/>
              </a:spcBef>
              <a:spcAft>
                <a:spcPts val="0"/>
              </a:spcAft>
              <a:buClr>
                <a:schemeClr val="dk1"/>
              </a:buClr>
              <a:buSzPts val="3200"/>
              <a:buNone/>
              <a:defRPr sz="3200" b="1"/>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50" name="Google Shape;50;p24"/>
          <p:cNvSpPr txBox="1">
            <a:spLocks noGrp="1"/>
          </p:cNvSpPr>
          <p:nvPr>
            <p:ph type="body" idx="4"/>
          </p:nvPr>
        </p:nvSpPr>
        <p:spPr>
          <a:xfrm>
            <a:off x="4629150" y="2505075"/>
            <a:ext cx="3887391" cy="3684588"/>
          </a:xfrm>
          <a:prstGeom prst="rect">
            <a:avLst/>
          </a:prstGeom>
          <a:noFill/>
          <a:ln>
            <a:noFill/>
          </a:ln>
        </p:spPr>
        <p:txBody>
          <a:bodyPr spcFirstLastPara="1" wrap="square" lIns="91425" tIns="45700" rIns="91425" bIns="45700" anchor="t" anchorCtr="0">
            <a:normAutofit/>
          </a:bodyPr>
          <a:lstStyle>
            <a:lvl1pPr marL="457200" lvl="0" indent="-431800" algn="l">
              <a:lnSpc>
                <a:spcPct val="90000"/>
              </a:lnSpc>
              <a:spcBef>
                <a:spcPts val="1000"/>
              </a:spcBef>
              <a:spcAft>
                <a:spcPts val="0"/>
              </a:spcAft>
              <a:buClr>
                <a:schemeClr val="dk1"/>
              </a:buClr>
              <a:buSzPts val="3200"/>
              <a:buChar char="•"/>
              <a:defRPr sz="3200" b="1"/>
            </a:lvl1pPr>
            <a:lvl2pPr marL="914400" lvl="1" indent="-406400" algn="l">
              <a:lnSpc>
                <a:spcPct val="90000"/>
              </a:lnSpc>
              <a:spcBef>
                <a:spcPts val="500"/>
              </a:spcBef>
              <a:spcAft>
                <a:spcPts val="0"/>
              </a:spcAft>
              <a:buClr>
                <a:schemeClr val="dk1"/>
              </a:buClr>
              <a:buSzPts val="2800"/>
              <a:buChar char="•"/>
              <a:defRPr sz="2800" b="1"/>
            </a:lvl2pPr>
            <a:lvl3pPr marL="1371600" lvl="2" indent="-355600" algn="l">
              <a:lnSpc>
                <a:spcPct val="90000"/>
              </a:lnSpc>
              <a:spcBef>
                <a:spcPts val="500"/>
              </a:spcBef>
              <a:spcAft>
                <a:spcPts val="0"/>
              </a:spcAft>
              <a:buClr>
                <a:schemeClr val="dk1"/>
              </a:buClr>
              <a:buSzPts val="2000"/>
              <a:buChar char="•"/>
              <a:defRPr b="1"/>
            </a:lvl3pPr>
            <a:lvl4pPr marL="1828800" lvl="3" indent="-342900" algn="l">
              <a:lnSpc>
                <a:spcPct val="90000"/>
              </a:lnSpc>
              <a:spcBef>
                <a:spcPts val="500"/>
              </a:spcBef>
              <a:spcAft>
                <a:spcPts val="0"/>
              </a:spcAft>
              <a:buClr>
                <a:schemeClr val="dk1"/>
              </a:buClr>
              <a:buSzPts val="1800"/>
              <a:buChar char="•"/>
              <a:defRPr b="1"/>
            </a:lvl4pPr>
            <a:lvl5pPr marL="2286000" lvl="4" indent="-342900" algn="l">
              <a:lnSpc>
                <a:spcPct val="90000"/>
              </a:lnSpc>
              <a:spcBef>
                <a:spcPts val="500"/>
              </a:spcBef>
              <a:spcAft>
                <a:spcPts val="0"/>
              </a:spcAft>
              <a:buClr>
                <a:schemeClr val="dk1"/>
              </a:buClr>
              <a:buSzPts val="1800"/>
              <a:buChar char="•"/>
              <a:defRPr b="1"/>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51" name="Google Shape;51;p24"/>
          <p:cNvSpPr txBox="1">
            <a:spLocks noGrp="1"/>
          </p:cNvSpPr>
          <p:nvPr>
            <p:ph type="dt" idx="10"/>
          </p:nvPr>
        </p:nvSpPr>
        <p:spPr>
          <a:xfrm>
            <a:off x="628650" y="6356351"/>
            <a:ext cx="20574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2" name="Google Shape;52;p24"/>
          <p:cNvSpPr txBox="1">
            <a:spLocks noGrp="1"/>
          </p:cNvSpPr>
          <p:nvPr>
            <p:ph type="ftr" idx="11"/>
          </p:nvPr>
        </p:nvSpPr>
        <p:spPr>
          <a:xfrm>
            <a:off x="3028950" y="6356351"/>
            <a:ext cx="30861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3" name="Google Shape;53;p24"/>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54"/>
        <p:cNvGrpSpPr/>
        <p:nvPr/>
      </p:nvGrpSpPr>
      <p:grpSpPr>
        <a:xfrm>
          <a:off x="0" y="0"/>
          <a:ext cx="0" cy="0"/>
          <a:chOff x="0" y="0"/>
          <a:chExt cx="0" cy="0"/>
        </a:xfrm>
      </p:grpSpPr>
      <p:sp>
        <p:nvSpPr>
          <p:cNvPr id="55" name="Google Shape;55;p25"/>
          <p:cNvSpPr txBox="1">
            <a:spLocks noGrp="1"/>
          </p:cNvSpPr>
          <p:nvPr>
            <p:ph type="title"/>
          </p:nvPr>
        </p:nvSpPr>
        <p:spPr>
          <a:xfrm>
            <a:off x="523702" y="257061"/>
            <a:ext cx="7040880" cy="540961"/>
          </a:xfrm>
          <a:prstGeom prst="rect">
            <a:avLst/>
          </a:prstGeom>
          <a:noFill/>
          <a:ln>
            <a:noFill/>
          </a:ln>
        </p:spPr>
        <p:txBody>
          <a:bodyPr spcFirstLastPara="1" wrap="square" lIns="91425" tIns="45700" rIns="91425" bIns="45700" anchor="ctr" anchorCtr="0">
            <a:noAutofit/>
          </a:bodyPr>
          <a:lstStyle>
            <a:lvl1pPr lvl="0" algn="l">
              <a:lnSpc>
                <a:spcPct val="90000"/>
              </a:lnSpc>
              <a:spcBef>
                <a:spcPts val="0"/>
              </a:spcBef>
              <a:spcAft>
                <a:spcPts val="0"/>
              </a:spcAft>
              <a:buClr>
                <a:schemeClr val="lt1"/>
              </a:buClr>
              <a:buSzPts val="3600"/>
              <a:buFont typeface="Calibri"/>
              <a:buNone/>
              <a:defRPr sz="3600" b="1">
                <a:solidFill>
                  <a:schemeClr val="lt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6" name="Google Shape;56;p25"/>
          <p:cNvSpPr txBox="1">
            <a:spLocks noGrp="1"/>
          </p:cNvSpPr>
          <p:nvPr>
            <p:ph type="dt" idx="10"/>
          </p:nvPr>
        </p:nvSpPr>
        <p:spPr>
          <a:xfrm>
            <a:off x="628650" y="6356351"/>
            <a:ext cx="20574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7" name="Google Shape;57;p25"/>
          <p:cNvSpPr txBox="1">
            <a:spLocks noGrp="1"/>
          </p:cNvSpPr>
          <p:nvPr>
            <p:ph type="ftr" idx="11"/>
          </p:nvPr>
        </p:nvSpPr>
        <p:spPr>
          <a:xfrm>
            <a:off x="3028950" y="6356351"/>
            <a:ext cx="30861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8" name="Google Shape;58;p25"/>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59"/>
        <p:cNvGrpSpPr/>
        <p:nvPr/>
      </p:nvGrpSpPr>
      <p:grpSpPr>
        <a:xfrm>
          <a:off x="0" y="0"/>
          <a:ext cx="0" cy="0"/>
          <a:chOff x="0" y="0"/>
          <a:chExt cx="0" cy="0"/>
        </a:xfrm>
      </p:grpSpPr>
      <p:sp>
        <p:nvSpPr>
          <p:cNvPr id="60" name="Google Shape;60;p26"/>
          <p:cNvSpPr txBox="1">
            <a:spLocks noGrp="1"/>
          </p:cNvSpPr>
          <p:nvPr>
            <p:ph type="dt" idx="10"/>
          </p:nvPr>
        </p:nvSpPr>
        <p:spPr>
          <a:xfrm>
            <a:off x="628650" y="6356351"/>
            <a:ext cx="20574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1" name="Google Shape;61;p26"/>
          <p:cNvSpPr txBox="1">
            <a:spLocks noGrp="1"/>
          </p:cNvSpPr>
          <p:nvPr>
            <p:ph type="ftr" idx="11"/>
          </p:nvPr>
        </p:nvSpPr>
        <p:spPr>
          <a:xfrm>
            <a:off x="3028950" y="6356351"/>
            <a:ext cx="30861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2" name="Google Shape;62;p26"/>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19"/>
          <p:cNvSpPr txBox="1">
            <a:spLocks noGrp="1"/>
          </p:cNvSpPr>
          <p:nvPr>
            <p:ph type="title"/>
          </p:nvPr>
        </p:nvSpPr>
        <p:spPr>
          <a:xfrm>
            <a:off x="628650" y="365126"/>
            <a:ext cx="78867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11" name="Google Shape;11;p19"/>
          <p:cNvSpPr txBox="1">
            <a:spLocks noGrp="1"/>
          </p:cNvSpPr>
          <p:nvPr>
            <p:ph type="body" idx="1"/>
          </p:nvPr>
        </p:nvSpPr>
        <p:spPr>
          <a:xfrm>
            <a:off x="628650" y="1825625"/>
            <a:ext cx="78867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2" name="Google Shape;12;p19"/>
          <p:cNvSpPr txBox="1">
            <a:spLocks noGrp="1"/>
          </p:cNvSpPr>
          <p:nvPr>
            <p:ph type="dt" idx="10"/>
          </p:nvPr>
        </p:nvSpPr>
        <p:spPr>
          <a:xfrm>
            <a:off x="628650" y="6356351"/>
            <a:ext cx="2057400" cy="365125"/>
          </a:xfrm>
          <a:prstGeom prst="rect">
            <a:avLst/>
          </a:prstGeom>
          <a:noFill/>
          <a:ln>
            <a:noFill/>
          </a:ln>
        </p:spPr>
        <p:txBody>
          <a:bodyPr spcFirstLastPara="1" wrap="square" lIns="91425" tIns="45700" rIns="91425" bIns="45700" anchor="ctr"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13" name="Google Shape;13;p19"/>
          <p:cNvSpPr txBox="1">
            <a:spLocks noGrp="1"/>
          </p:cNvSpPr>
          <p:nvPr>
            <p:ph type="ftr" idx="11"/>
          </p:nvPr>
        </p:nvSpPr>
        <p:spPr>
          <a:xfrm>
            <a:off x="3028950" y="6356351"/>
            <a:ext cx="3086100" cy="365125"/>
          </a:xfrm>
          <a:prstGeom prst="rect">
            <a:avLst/>
          </a:prstGeom>
          <a:noFill/>
          <a:ln>
            <a:noFill/>
          </a:ln>
        </p:spPr>
        <p:txBody>
          <a:bodyPr spcFirstLastPara="1" wrap="square" lIns="91425" tIns="45700" rIns="91425" bIns="45700" anchor="ctr" anchorCtr="0">
            <a:noAutofit/>
          </a:bodyPr>
          <a:lstStyle>
            <a:lvl1pPr marR="0" lvl="0" algn="ctr"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14" name="Google Shape;14;p19"/>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pic>
        <p:nvPicPr>
          <p:cNvPr id="15" name="Google Shape;15;p19"/>
          <p:cNvPicPr preferRelativeResize="0"/>
          <p:nvPr/>
        </p:nvPicPr>
        <p:blipFill rotWithShape="1">
          <a:blip r:embed="rId9">
            <a:alphaModFix/>
            <a:duotone>
              <a:schemeClr val="accent6">
                <a:shade val="45000"/>
                <a:satMod val="135000"/>
              </a:schemeClr>
              <a:prstClr val="white"/>
            </a:duotone>
          </a:blip>
          <a:srcRect/>
          <a:stretch/>
        </p:blipFill>
        <p:spPr>
          <a:xfrm>
            <a:off x="0" y="-18689"/>
            <a:ext cx="9144000" cy="6740165"/>
          </a:xfrm>
          <a:prstGeom prst="rect">
            <a:avLst/>
          </a:prstGeom>
          <a:noFill/>
          <a:ln>
            <a:noFill/>
          </a:ln>
        </p:spPr>
      </p:pic>
      <p:sp>
        <p:nvSpPr>
          <p:cNvPr id="16" name="Google Shape;16;p19"/>
          <p:cNvSpPr txBox="1"/>
          <p:nvPr/>
        </p:nvSpPr>
        <p:spPr>
          <a:xfrm>
            <a:off x="461689" y="219535"/>
            <a:ext cx="184731" cy="584775"/>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3200"/>
              <a:buFont typeface="Arial"/>
              <a:buNone/>
            </a:pPr>
            <a:endParaRPr sz="3200" b="1" i="0" u="none" strike="noStrike" cap="none">
              <a:solidFill>
                <a:schemeClr val="lt1"/>
              </a:solidFill>
              <a:latin typeface="Calibri"/>
              <a:ea typeface="Calibri"/>
              <a:cs typeface="Calibri"/>
              <a:sym typeface="Calibri"/>
            </a:endParaRPr>
          </a:p>
        </p:txBody>
      </p:sp>
      <p:pic>
        <p:nvPicPr>
          <p:cNvPr id="17" name="Google Shape;17;p19"/>
          <p:cNvPicPr preferRelativeResize="0"/>
          <p:nvPr/>
        </p:nvPicPr>
        <p:blipFill rotWithShape="1">
          <a:blip r:embed="rId10">
            <a:alphaModFix/>
          </a:blip>
          <a:srcRect/>
          <a:stretch/>
        </p:blipFill>
        <p:spPr>
          <a:xfrm>
            <a:off x="7734575" y="107910"/>
            <a:ext cx="1268109" cy="1268109"/>
          </a:xfrm>
          <a:prstGeom prst="rect">
            <a:avLst/>
          </a:prstGeom>
          <a:noFill/>
          <a:ln>
            <a:noFill/>
          </a:ln>
        </p:spPr>
      </p:pic>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67"/>
        <p:cNvGrpSpPr/>
        <p:nvPr/>
      </p:nvGrpSpPr>
      <p:grpSpPr>
        <a:xfrm>
          <a:off x="0" y="0"/>
          <a:ext cx="0" cy="0"/>
          <a:chOff x="0" y="0"/>
          <a:chExt cx="0" cy="0"/>
        </a:xfrm>
      </p:grpSpPr>
      <p:sp>
        <p:nvSpPr>
          <p:cNvPr id="68" name="Google Shape;68;p1"/>
          <p:cNvSpPr txBox="1">
            <a:spLocks noGrp="1"/>
          </p:cNvSpPr>
          <p:nvPr>
            <p:ph type="ctrTitle"/>
          </p:nvPr>
        </p:nvSpPr>
        <p:spPr>
          <a:xfrm>
            <a:off x="593521" y="2753566"/>
            <a:ext cx="7772400" cy="3110172"/>
          </a:xfrm>
          <a:prstGeom prst="rect">
            <a:avLst/>
          </a:prstGeom>
          <a:noFill/>
          <a:ln>
            <a:noFill/>
          </a:ln>
        </p:spPr>
        <p:txBody>
          <a:bodyPr spcFirstLastPara="1" wrap="square" lIns="91425" tIns="45700" rIns="91425" bIns="45700" anchor="b" anchorCtr="0">
            <a:noAutofit/>
          </a:bodyPr>
          <a:lstStyle/>
          <a:p>
            <a:pPr marL="0" lvl="0" indent="0" algn="ctr" rtl="0">
              <a:lnSpc>
                <a:spcPct val="90000"/>
              </a:lnSpc>
              <a:spcBef>
                <a:spcPts val="0"/>
              </a:spcBef>
              <a:spcAft>
                <a:spcPts val="0"/>
              </a:spcAft>
              <a:buClr>
                <a:schemeClr val="dk1"/>
              </a:buClr>
              <a:buSzPts val="6000"/>
              <a:buFont typeface="Calibri"/>
              <a:buNone/>
            </a:pPr>
            <a:r>
              <a:rPr lang="en-US"/>
              <a:t>MCS 350</a:t>
            </a:r>
            <a:br>
              <a:rPr lang="en-US"/>
            </a:br>
            <a:br>
              <a:rPr lang="en-US"/>
            </a:br>
            <a:r>
              <a:rPr lang="en-US"/>
              <a:t>Unit and Roundtable Commissioners Working Together</a:t>
            </a:r>
            <a:endParaRPr/>
          </a:p>
        </p:txBody>
      </p:sp>
      <p:sp>
        <p:nvSpPr>
          <p:cNvPr id="69" name="Google Shape;69;p1"/>
          <p:cNvSpPr txBox="1"/>
          <p:nvPr/>
        </p:nvSpPr>
        <p:spPr>
          <a:xfrm>
            <a:off x="5486400" y="6305550"/>
            <a:ext cx="3086100" cy="369332"/>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1800"/>
              <a:buFont typeface="Arial"/>
              <a:buNone/>
            </a:pPr>
            <a:r>
              <a:rPr lang="en-US" sz="1800" b="0" i="0" u="none" strike="noStrike" cap="none" dirty="0">
                <a:solidFill>
                  <a:srgbClr val="A5A5A5"/>
                </a:solidFill>
                <a:latin typeface="Calibri"/>
                <a:ea typeface="Calibri"/>
                <a:cs typeface="Calibri"/>
                <a:sym typeface="Calibri"/>
              </a:rPr>
              <a:t>Revision date </a:t>
            </a:r>
            <a:r>
              <a:rPr lang="en-US" sz="1800" dirty="0">
                <a:solidFill>
                  <a:srgbClr val="A5A5A5"/>
                </a:solidFill>
                <a:latin typeface="Calibri"/>
                <a:ea typeface="Calibri"/>
                <a:cs typeface="Calibri"/>
                <a:sym typeface="Calibri"/>
              </a:rPr>
              <a:t>3</a:t>
            </a:r>
            <a:r>
              <a:rPr lang="en-US" sz="1800" b="0" i="0" u="none" strike="noStrike" cap="none" dirty="0">
                <a:solidFill>
                  <a:srgbClr val="A5A5A5"/>
                </a:solidFill>
                <a:latin typeface="Calibri"/>
                <a:ea typeface="Calibri"/>
                <a:cs typeface="Calibri"/>
                <a:sym typeface="Calibri"/>
              </a:rPr>
              <a:t>/31/2024</a:t>
            </a:r>
            <a:endParaRPr sz="1400" b="0" i="0" u="none" strike="noStrike" cap="none" dirty="0">
              <a:solidFill>
                <a:srgbClr val="000000"/>
              </a:solidFill>
              <a:latin typeface="Arial"/>
              <a:ea typeface="Arial"/>
              <a:cs typeface="Arial"/>
              <a:sym typeface="Aria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47"/>
        <p:cNvGrpSpPr/>
        <p:nvPr/>
      </p:nvGrpSpPr>
      <p:grpSpPr>
        <a:xfrm>
          <a:off x="0" y="0"/>
          <a:ext cx="0" cy="0"/>
          <a:chOff x="0" y="0"/>
          <a:chExt cx="0" cy="0"/>
        </a:xfrm>
      </p:grpSpPr>
      <p:sp>
        <p:nvSpPr>
          <p:cNvPr id="148" name="Google Shape;148;p10"/>
          <p:cNvSpPr txBox="1">
            <a:spLocks noGrp="1"/>
          </p:cNvSpPr>
          <p:nvPr>
            <p:ph type="title"/>
          </p:nvPr>
        </p:nvSpPr>
        <p:spPr>
          <a:xfrm>
            <a:off x="628650" y="232122"/>
            <a:ext cx="6994121" cy="540961"/>
          </a:xfrm>
          <a:prstGeom prst="rect">
            <a:avLst/>
          </a:prstGeom>
          <a:noFill/>
          <a:ln>
            <a:noFill/>
          </a:ln>
        </p:spPr>
        <p:txBody>
          <a:bodyPr spcFirstLastPara="1" wrap="square" lIns="91425" tIns="45700" rIns="91425" bIns="45700" anchor="ctr" anchorCtr="0">
            <a:noAutofit/>
          </a:bodyPr>
          <a:lstStyle/>
          <a:p>
            <a:pPr marL="0" lvl="0" indent="0" algn="l" rtl="0">
              <a:lnSpc>
                <a:spcPct val="90000"/>
              </a:lnSpc>
              <a:spcBef>
                <a:spcPts val="0"/>
              </a:spcBef>
              <a:spcAft>
                <a:spcPts val="0"/>
              </a:spcAft>
              <a:buClr>
                <a:schemeClr val="lt1"/>
              </a:buClr>
              <a:buSzPts val="3600"/>
              <a:buFont typeface="Calibri"/>
              <a:buNone/>
            </a:pPr>
            <a:r>
              <a:rPr lang="en-US"/>
              <a:t>Unit Commissioner and Roundtable</a:t>
            </a:r>
            <a:endParaRPr/>
          </a:p>
        </p:txBody>
      </p:sp>
      <p:sp>
        <p:nvSpPr>
          <p:cNvPr id="149" name="Google Shape;149;p10"/>
          <p:cNvSpPr txBox="1">
            <a:spLocks noGrp="1"/>
          </p:cNvSpPr>
          <p:nvPr>
            <p:ph type="body" idx="1"/>
          </p:nvPr>
        </p:nvSpPr>
        <p:spPr>
          <a:xfrm>
            <a:off x="400050" y="1921309"/>
            <a:ext cx="7886700" cy="3686682"/>
          </a:xfrm>
          <a:prstGeom prst="rect">
            <a:avLst/>
          </a:prstGeom>
          <a:noFill/>
          <a:ln>
            <a:noFill/>
          </a:ln>
        </p:spPr>
        <p:txBody>
          <a:bodyPr spcFirstLastPara="1" wrap="square" lIns="91425" tIns="45700" rIns="91425" bIns="45700" anchor="t" anchorCtr="0">
            <a:normAutofit/>
          </a:bodyPr>
          <a:lstStyle/>
          <a:p>
            <a:pPr marL="457200" lvl="1" indent="0" algn="l" rtl="0">
              <a:lnSpc>
                <a:spcPct val="90000"/>
              </a:lnSpc>
              <a:spcBef>
                <a:spcPts val="0"/>
              </a:spcBef>
              <a:spcAft>
                <a:spcPts val="0"/>
              </a:spcAft>
              <a:buClr>
                <a:schemeClr val="dk1"/>
              </a:buClr>
              <a:buSzPts val="3600"/>
              <a:buNone/>
            </a:pPr>
            <a:r>
              <a:rPr lang="en-US" sz="3600"/>
              <a:t>Let’s look more closely at # 5: </a:t>
            </a:r>
            <a:r>
              <a:rPr lang="en-US" sz="3600">
                <a:highlight>
                  <a:srgbClr val="FFFFFF"/>
                </a:highlight>
              </a:rPr>
              <a:t>Supporting unit leaders.</a:t>
            </a:r>
            <a:endParaRPr sz="3600"/>
          </a:p>
          <a:p>
            <a:pPr marL="457200" lvl="1" indent="0" algn="l" rtl="0">
              <a:lnSpc>
                <a:spcPct val="90000"/>
              </a:lnSpc>
              <a:spcBef>
                <a:spcPts val="500"/>
              </a:spcBef>
              <a:spcAft>
                <a:spcPts val="0"/>
              </a:spcAft>
              <a:buClr>
                <a:schemeClr val="dk1"/>
              </a:buClr>
              <a:buSzPts val="2400"/>
              <a:buNone/>
            </a:pPr>
            <a:endParaRPr sz="2400"/>
          </a:p>
          <a:p>
            <a:pPr marL="685800" lvl="1" indent="-228600" algn="l" rtl="0">
              <a:lnSpc>
                <a:spcPct val="90000"/>
              </a:lnSpc>
              <a:spcBef>
                <a:spcPts val="500"/>
              </a:spcBef>
              <a:spcAft>
                <a:spcPts val="0"/>
              </a:spcAft>
              <a:buClr>
                <a:schemeClr val="dk1"/>
              </a:buClr>
              <a:buSzPts val="3200"/>
              <a:buChar char="•"/>
            </a:pPr>
            <a:r>
              <a:rPr lang="en-US" sz="3200"/>
              <a:t>How does a unit commissioner effectively promote and accomplish #5?</a:t>
            </a:r>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54"/>
        <p:cNvGrpSpPr/>
        <p:nvPr/>
      </p:nvGrpSpPr>
      <p:grpSpPr>
        <a:xfrm>
          <a:off x="0" y="0"/>
          <a:ext cx="0" cy="0"/>
          <a:chOff x="0" y="0"/>
          <a:chExt cx="0" cy="0"/>
        </a:xfrm>
      </p:grpSpPr>
      <p:sp>
        <p:nvSpPr>
          <p:cNvPr id="155" name="Google Shape;155;p11"/>
          <p:cNvSpPr txBox="1">
            <a:spLocks noGrp="1"/>
          </p:cNvSpPr>
          <p:nvPr>
            <p:ph type="title"/>
          </p:nvPr>
        </p:nvSpPr>
        <p:spPr>
          <a:xfrm>
            <a:off x="628650" y="232122"/>
            <a:ext cx="6994121" cy="540961"/>
          </a:xfrm>
          <a:prstGeom prst="rect">
            <a:avLst/>
          </a:prstGeom>
          <a:noFill/>
          <a:ln>
            <a:noFill/>
          </a:ln>
        </p:spPr>
        <p:txBody>
          <a:bodyPr spcFirstLastPara="1" wrap="square" lIns="91425" tIns="45700" rIns="91425" bIns="45700" anchor="ctr" anchorCtr="0">
            <a:noAutofit/>
          </a:bodyPr>
          <a:lstStyle/>
          <a:p>
            <a:pPr marL="0" lvl="0" indent="0" algn="l" rtl="0">
              <a:lnSpc>
                <a:spcPct val="90000"/>
              </a:lnSpc>
              <a:spcBef>
                <a:spcPts val="0"/>
              </a:spcBef>
              <a:spcAft>
                <a:spcPts val="0"/>
              </a:spcAft>
              <a:buClr>
                <a:schemeClr val="lt1"/>
              </a:buClr>
              <a:buSzPts val="3600"/>
              <a:buFont typeface="Calibri"/>
              <a:buNone/>
            </a:pPr>
            <a:r>
              <a:rPr lang="en-US"/>
              <a:t>Unit Commissioners and #5</a:t>
            </a:r>
            <a:endParaRPr/>
          </a:p>
        </p:txBody>
      </p:sp>
      <p:sp>
        <p:nvSpPr>
          <p:cNvPr id="156" name="Google Shape;156;p11"/>
          <p:cNvSpPr txBox="1">
            <a:spLocks noGrp="1"/>
          </p:cNvSpPr>
          <p:nvPr>
            <p:ph type="body" idx="1"/>
          </p:nvPr>
        </p:nvSpPr>
        <p:spPr>
          <a:xfrm>
            <a:off x="207818" y="1392382"/>
            <a:ext cx="8307532" cy="4784581"/>
          </a:xfrm>
          <a:prstGeom prst="rect">
            <a:avLst/>
          </a:prstGeom>
          <a:noFill/>
          <a:ln>
            <a:noFill/>
          </a:ln>
        </p:spPr>
        <p:txBody>
          <a:bodyPr spcFirstLastPara="1" wrap="square" lIns="91425" tIns="45700" rIns="91425" bIns="45700" anchor="t" anchorCtr="0">
            <a:normAutofit/>
          </a:bodyPr>
          <a:lstStyle/>
          <a:p>
            <a:pPr marL="685800" lvl="1" indent="-228600" algn="l" rtl="0">
              <a:lnSpc>
                <a:spcPct val="90000"/>
              </a:lnSpc>
              <a:spcBef>
                <a:spcPts val="0"/>
              </a:spcBef>
              <a:spcAft>
                <a:spcPts val="0"/>
              </a:spcAft>
              <a:buClr>
                <a:schemeClr val="dk1"/>
              </a:buClr>
              <a:buSzPts val="3600"/>
              <a:buChar char="•"/>
            </a:pPr>
            <a:r>
              <a:rPr lang="en-US" sz="3600" dirty="0"/>
              <a:t>They attend roundtable</a:t>
            </a:r>
            <a:endParaRPr dirty="0"/>
          </a:p>
          <a:p>
            <a:pPr marL="457200" lvl="1" indent="0" algn="l" rtl="0">
              <a:lnSpc>
                <a:spcPct val="90000"/>
              </a:lnSpc>
              <a:spcBef>
                <a:spcPts val="500"/>
              </a:spcBef>
              <a:spcAft>
                <a:spcPts val="0"/>
              </a:spcAft>
              <a:buClr>
                <a:schemeClr val="dk1"/>
              </a:buClr>
              <a:buSzPts val="3600"/>
              <a:buNone/>
            </a:pPr>
            <a:endParaRPr sz="3600" dirty="0"/>
          </a:p>
          <a:p>
            <a:pPr marL="685800" lvl="1" indent="-228600" algn="l" rtl="0">
              <a:lnSpc>
                <a:spcPct val="90000"/>
              </a:lnSpc>
              <a:spcBef>
                <a:spcPts val="500"/>
              </a:spcBef>
              <a:spcAft>
                <a:spcPts val="0"/>
              </a:spcAft>
              <a:buClr>
                <a:schemeClr val="dk1"/>
              </a:buClr>
              <a:buSzPts val="3600"/>
              <a:buChar char="•"/>
            </a:pPr>
            <a:r>
              <a:rPr lang="en-US" sz="3600" dirty="0"/>
              <a:t>They relay necessary information to unit leaders who did not attend roundtable:</a:t>
            </a:r>
            <a:endParaRPr dirty="0"/>
          </a:p>
          <a:p>
            <a:pPr marL="1143000" lvl="2" indent="-228600" algn="l" rtl="0">
              <a:lnSpc>
                <a:spcPct val="90000"/>
              </a:lnSpc>
              <a:spcBef>
                <a:spcPts val="500"/>
              </a:spcBef>
              <a:spcAft>
                <a:spcPts val="0"/>
              </a:spcAft>
              <a:buClr>
                <a:schemeClr val="dk1"/>
              </a:buClr>
              <a:buSzPts val="3200"/>
              <a:buChar char="•"/>
            </a:pPr>
            <a:r>
              <a:rPr lang="en-US" sz="3200" dirty="0"/>
              <a:t>Units appreciate it when you bring them something.</a:t>
            </a:r>
            <a:endParaRPr dirty="0"/>
          </a:p>
          <a:p>
            <a:pPr marL="1143000" lvl="2" indent="-228600" algn="l" rtl="0">
              <a:lnSpc>
                <a:spcPct val="90000"/>
              </a:lnSpc>
              <a:spcBef>
                <a:spcPts val="500"/>
              </a:spcBef>
              <a:spcAft>
                <a:spcPts val="0"/>
              </a:spcAft>
              <a:buClr>
                <a:schemeClr val="dk1"/>
              </a:buClr>
              <a:buSzPts val="3200"/>
              <a:buChar char="•"/>
            </a:pPr>
            <a:r>
              <a:rPr lang="en-US" sz="3200" dirty="0"/>
              <a:t>They get all the district and council information they missed at roundtable</a:t>
            </a:r>
            <a:endParaRPr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61"/>
        <p:cNvGrpSpPr/>
        <p:nvPr/>
      </p:nvGrpSpPr>
      <p:grpSpPr>
        <a:xfrm>
          <a:off x="0" y="0"/>
          <a:ext cx="0" cy="0"/>
          <a:chOff x="0" y="0"/>
          <a:chExt cx="0" cy="0"/>
        </a:xfrm>
      </p:grpSpPr>
      <p:sp>
        <p:nvSpPr>
          <p:cNvPr id="162" name="Google Shape;162;p12"/>
          <p:cNvSpPr txBox="1">
            <a:spLocks noGrp="1"/>
          </p:cNvSpPr>
          <p:nvPr>
            <p:ph type="title"/>
          </p:nvPr>
        </p:nvSpPr>
        <p:spPr>
          <a:xfrm>
            <a:off x="628650" y="232122"/>
            <a:ext cx="6994121" cy="540961"/>
          </a:xfrm>
          <a:prstGeom prst="rect">
            <a:avLst/>
          </a:prstGeom>
          <a:noFill/>
          <a:ln>
            <a:noFill/>
          </a:ln>
        </p:spPr>
        <p:txBody>
          <a:bodyPr spcFirstLastPara="1" wrap="square" lIns="91425" tIns="45700" rIns="91425" bIns="45700" anchor="ctr" anchorCtr="0">
            <a:noAutofit/>
          </a:bodyPr>
          <a:lstStyle/>
          <a:p>
            <a:pPr marL="0" lvl="0" indent="0" algn="l" rtl="0">
              <a:lnSpc>
                <a:spcPct val="90000"/>
              </a:lnSpc>
              <a:spcBef>
                <a:spcPts val="0"/>
              </a:spcBef>
              <a:spcAft>
                <a:spcPts val="0"/>
              </a:spcAft>
              <a:buClr>
                <a:schemeClr val="lt1"/>
              </a:buClr>
              <a:buSzPts val="3600"/>
              <a:buFont typeface="Calibri"/>
              <a:buNone/>
            </a:pPr>
            <a:r>
              <a:rPr lang="en-US"/>
              <a:t>Unit Commissioners and #5</a:t>
            </a:r>
            <a:endParaRPr/>
          </a:p>
        </p:txBody>
      </p:sp>
      <p:sp>
        <p:nvSpPr>
          <p:cNvPr id="163" name="Google Shape;163;p12"/>
          <p:cNvSpPr txBox="1">
            <a:spLocks noGrp="1"/>
          </p:cNvSpPr>
          <p:nvPr>
            <p:ph type="body" idx="1"/>
          </p:nvPr>
        </p:nvSpPr>
        <p:spPr>
          <a:xfrm>
            <a:off x="206477" y="1474839"/>
            <a:ext cx="8308873" cy="4702124"/>
          </a:xfrm>
          <a:prstGeom prst="rect">
            <a:avLst/>
          </a:prstGeom>
          <a:noFill/>
          <a:ln>
            <a:noFill/>
          </a:ln>
        </p:spPr>
        <p:txBody>
          <a:bodyPr spcFirstLastPara="1" wrap="square" lIns="91425" tIns="45700" rIns="91425" bIns="45700" anchor="t" anchorCtr="0">
            <a:normAutofit lnSpcReduction="10000"/>
          </a:bodyPr>
          <a:lstStyle/>
          <a:p>
            <a:pPr marL="0" lvl="0" indent="0" algn="l" rtl="0">
              <a:lnSpc>
                <a:spcPct val="90000"/>
              </a:lnSpc>
              <a:spcBef>
                <a:spcPts val="0"/>
              </a:spcBef>
              <a:spcAft>
                <a:spcPts val="0"/>
              </a:spcAft>
              <a:buClr>
                <a:schemeClr val="dk1"/>
              </a:buClr>
              <a:buSzPts val="3500"/>
              <a:buNone/>
            </a:pPr>
            <a:r>
              <a:rPr lang="en-US" sz="3500"/>
              <a:t>Encourage unit leaders to attend roundtable:</a:t>
            </a:r>
            <a:endParaRPr/>
          </a:p>
          <a:p>
            <a:pPr marL="0" lvl="0" indent="0" algn="l" rtl="0">
              <a:lnSpc>
                <a:spcPct val="90000"/>
              </a:lnSpc>
              <a:spcBef>
                <a:spcPts val="1000"/>
              </a:spcBef>
              <a:spcAft>
                <a:spcPts val="0"/>
              </a:spcAft>
              <a:buClr>
                <a:schemeClr val="dk1"/>
              </a:buClr>
              <a:buSzPts val="3000"/>
              <a:buNone/>
            </a:pPr>
            <a:endParaRPr sz="3000"/>
          </a:p>
          <a:p>
            <a:pPr marL="685800" lvl="1" indent="-228600" algn="l" rtl="0">
              <a:lnSpc>
                <a:spcPct val="90000"/>
              </a:lnSpc>
              <a:spcBef>
                <a:spcPts val="500"/>
              </a:spcBef>
              <a:spcAft>
                <a:spcPts val="0"/>
              </a:spcAft>
              <a:buClr>
                <a:schemeClr val="dk1"/>
              </a:buClr>
              <a:buSzPts val="3000"/>
              <a:buChar char="•"/>
            </a:pPr>
            <a:r>
              <a:rPr lang="en-US" sz="3000"/>
              <a:t>The Scouter’s Training Award includes attending 4 roundtables or a University of Scouting.</a:t>
            </a:r>
            <a:endParaRPr/>
          </a:p>
          <a:p>
            <a:pPr marL="685800" lvl="1" indent="-38100" algn="l" rtl="0">
              <a:lnSpc>
                <a:spcPct val="90000"/>
              </a:lnSpc>
              <a:spcBef>
                <a:spcPts val="500"/>
              </a:spcBef>
              <a:spcAft>
                <a:spcPts val="0"/>
              </a:spcAft>
              <a:buClr>
                <a:schemeClr val="dk1"/>
              </a:buClr>
              <a:buSzPts val="3000"/>
              <a:buNone/>
            </a:pPr>
            <a:endParaRPr sz="3000"/>
          </a:p>
          <a:p>
            <a:pPr marL="685800" lvl="1" indent="-228600" algn="l" rtl="0">
              <a:lnSpc>
                <a:spcPct val="90000"/>
              </a:lnSpc>
              <a:spcBef>
                <a:spcPts val="500"/>
              </a:spcBef>
              <a:spcAft>
                <a:spcPts val="0"/>
              </a:spcAft>
              <a:buClr>
                <a:schemeClr val="dk1"/>
              </a:buClr>
              <a:buSzPts val="3000"/>
              <a:buChar char="•"/>
            </a:pPr>
            <a:r>
              <a:rPr lang="en-US" sz="3000"/>
              <a:t>Emphasize networking with other leaders in the district.</a:t>
            </a:r>
            <a:endParaRPr/>
          </a:p>
          <a:p>
            <a:pPr marL="685800" lvl="1" indent="-38100" algn="l" rtl="0">
              <a:lnSpc>
                <a:spcPct val="90000"/>
              </a:lnSpc>
              <a:spcBef>
                <a:spcPts val="500"/>
              </a:spcBef>
              <a:spcAft>
                <a:spcPts val="0"/>
              </a:spcAft>
              <a:buClr>
                <a:schemeClr val="dk1"/>
              </a:buClr>
              <a:buSzPts val="3000"/>
              <a:buNone/>
            </a:pPr>
            <a:endParaRPr sz="3000"/>
          </a:p>
          <a:p>
            <a:pPr marL="685800" lvl="1" indent="-228600" algn="l" rtl="0">
              <a:lnSpc>
                <a:spcPct val="90000"/>
              </a:lnSpc>
              <a:spcBef>
                <a:spcPts val="500"/>
              </a:spcBef>
              <a:spcAft>
                <a:spcPts val="0"/>
              </a:spcAft>
              <a:buClr>
                <a:schemeClr val="dk1"/>
              </a:buClr>
              <a:buSzPts val="3000"/>
              <a:buChar char="•"/>
            </a:pPr>
            <a:r>
              <a:rPr lang="en-US" sz="3000"/>
              <a:t>Share the roundtable agenda</a:t>
            </a:r>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68"/>
        <p:cNvGrpSpPr/>
        <p:nvPr/>
      </p:nvGrpSpPr>
      <p:grpSpPr>
        <a:xfrm>
          <a:off x="0" y="0"/>
          <a:ext cx="0" cy="0"/>
          <a:chOff x="0" y="0"/>
          <a:chExt cx="0" cy="0"/>
        </a:xfrm>
      </p:grpSpPr>
      <p:sp>
        <p:nvSpPr>
          <p:cNvPr id="169" name="Google Shape;169;p13"/>
          <p:cNvSpPr txBox="1">
            <a:spLocks noGrp="1"/>
          </p:cNvSpPr>
          <p:nvPr>
            <p:ph type="title"/>
          </p:nvPr>
        </p:nvSpPr>
        <p:spPr>
          <a:xfrm>
            <a:off x="628650" y="232122"/>
            <a:ext cx="6994121" cy="540961"/>
          </a:xfrm>
          <a:prstGeom prst="rect">
            <a:avLst/>
          </a:prstGeom>
          <a:noFill/>
          <a:ln>
            <a:noFill/>
          </a:ln>
        </p:spPr>
        <p:txBody>
          <a:bodyPr spcFirstLastPara="1" wrap="square" lIns="91425" tIns="45700" rIns="91425" bIns="45700" anchor="ctr" anchorCtr="0">
            <a:noAutofit/>
          </a:bodyPr>
          <a:lstStyle/>
          <a:p>
            <a:pPr marL="0" lvl="0" indent="0" algn="l" rtl="0">
              <a:lnSpc>
                <a:spcPct val="90000"/>
              </a:lnSpc>
              <a:spcBef>
                <a:spcPts val="0"/>
              </a:spcBef>
              <a:spcAft>
                <a:spcPts val="0"/>
              </a:spcAft>
              <a:buClr>
                <a:schemeClr val="lt1"/>
              </a:buClr>
              <a:buSzPts val="3600"/>
              <a:buFont typeface="Calibri"/>
              <a:buNone/>
            </a:pPr>
            <a:r>
              <a:rPr lang="en-US"/>
              <a:t>Unit Commissioner and #5</a:t>
            </a:r>
            <a:endParaRPr/>
          </a:p>
        </p:txBody>
      </p:sp>
      <p:sp>
        <p:nvSpPr>
          <p:cNvPr id="170" name="Google Shape;170;p13"/>
          <p:cNvSpPr txBox="1">
            <a:spLocks noGrp="1"/>
          </p:cNvSpPr>
          <p:nvPr>
            <p:ph type="body" idx="1"/>
          </p:nvPr>
        </p:nvSpPr>
        <p:spPr>
          <a:xfrm>
            <a:off x="628650" y="1825625"/>
            <a:ext cx="7886700" cy="4351338"/>
          </a:xfrm>
          <a:prstGeom prst="rect">
            <a:avLst/>
          </a:prstGeom>
          <a:noFill/>
          <a:ln>
            <a:noFill/>
          </a:ln>
        </p:spPr>
        <p:txBody>
          <a:bodyPr spcFirstLastPara="1" wrap="square" lIns="91425" tIns="45700" rIns="91425" bIns="45700" anchor="t" anchorCtr="0">
            <a:normAutofit lnSpcReduction="10000"/>
          </a:bodyPr>
          <a:lstStyle/>
          <a:p>
            <a:pPr marL="0" lvl="0" indent="0" algn="l" rtl="0">
              <a:lnSpc>
                <a:spcPct val="90000"/>
              </a:lnSpc>
              <a:spcBef>
                <a:spcPts val="0"/>
              </a:spcBef>
              <a:spcAft>
                <a:spcPts val="0"/>
              </a:spcAft>
              <a:buClr>
                <a:schemeClr val="dk1"/>
              </a:buClr>
              <a:buSzPts val="3600"/>
              <a:buNone/>
            </a:pPr>
            <a:r>
              <a:rPr lang="en-US" sz="3600"/>
              <a:t>Offer to help at roundtable:</a:t>
            </a:r>
            <a:endParaRPr/>
          </a:p>
          <a:p>
            <a:pPr marL="228600" lvl="0" indent="-127000" algn="l" rtl="0">
              <a:lnSpc>
                <a:spcPct val="90000"/>
              </a:lnSpc>
              <a:spcBef>
                <a:spcPts val="1000"/>
              </a:spcBef>
              <a:spcAft>
                <a:spcPts val="0"/>
              </a:spcAft>
              <a:buClr>
                <a:schemeClr val="dk1"/>
              </a:buClr>
              <a:buSzPts val="1600"/>
              <a:buNone/>
            </a:pPr>
            <a:endParaRPr sz="1600"/>
          </a:p>
          <a:p>
            <a:pPr marL="1143000" lvl="2" indent="-228600" algn="l" rtl="0">
              <a:lnSpc>
                <a:spcPct val="90000"/>
              </a:lnSpc>
              <a:spcBef>
                <a:spcPts val="500"/>
              </a:spcBef>
              <a:spcAft>
                <a:spcPts val="0"/>
              </a:spcAft>
              <a:buClr>
                <a:schemeClr val="dk1"/>
              </a:buClr>
              <a:buSzPts val="3200"/>
              <a:buChar char="•"/>
            </a:pPr>
            <a:r>
              <a:rPr lang="en-US" sz="3200"/>
              <a:t>Be a guest speaker</a:t>
            </a:r>
            <a:endParaRPr/>
          </a:p>
          <a:p>
            <a:pPr marL="1143000" lvl="2" indent="-25400" algn="l" rtl="0">
              <a:lnSpc>
                <a:spcPct val="90000"/>
              </a:lnSpc>
              <a:spcBef>
                <a:spcPts val="500"/>
              </a:spcBef>
              <a:spcAft>
                <a:spcPts val="0"/>
              </a:spcAft>
              <a:buClr>
                <a:schemeClr val="dk1"/>
              </a:buClr>
              <a:buSzPts val="3200"/>
              <a:buNone/>
            </a:pPr>
            <a:endParaRPr sz="3200"/>
          </a:p>
          <a:p>
            <a:pPr marL="1143000" lvl="2" indent="-228600" algn="l" rtl="0">
              <a:lnSpc>
                <a:spcPct val="90000"/>
              </a:lnSpc>
              <a:spcBef>
                <a:spcPts val="500"/>
              </a:spcBef>
              <a:spcAft>
                <a:spcPts val="0"/>
              </a:spcAft>
              <a:buClr>
                <a:schemeClr val="dk1"/>
              </a:buClr>
              <a:buSzPts val="3200"/>
              <a:buChar char="•"/>
            </a:pPr>
            <a:r>
              <a:rPr lang="en-US" sz="3200"/>
              <a:t>Facilitate a breakout</a:t>
            </a:r>
            <a:endParaRPr/>
          </a:p>
          <a:p>
            <a:pPr marL="914400" lvl="2" indent="0" algn="l" rtl="0">
              <a:lnSpc>
                <a:spcPct val="90000"/>
              </a:lnSpc>
              <a:spcBef>
                <a:spcPts val="500"/>
              </a:spcBef>
              <a:spcAft>
                <a:spcPts val="0"/>
              </a:spcAft>
              <a:buClr>
                <a:schemeClr val="dk1"/>
              </a:buClr>
              <a:buSzPts val="3200"/>
              <a:buNone/>
            </a:pPr>
            <a:r>
              <a:rPr lang="en-US" sz="3200"/>
              <a:t> </a:t>
            </a:r>
            <a:endParaRPr/>
          </a:p>
          <a:p>
            <a:pPr marL="1143000" lvl="2" indent="-228600" algn="l" rtl="0">
              <a:lnSpc>
                <a:spcPct val="90000"/>
              </a:lnSpc>
              <a:spcBef>
                <a:spcPts val="500"/>
              </a:spcBef>
              <a:spcAft>
                <a:spcPts val="0"/>
              </a:spcAft>
              <a:buClr>
                <a:schemeClr val="dk1"/>
              </a:buClr>
              <a:buSzPts val="3200"/>
              <a:buChar char="•"/>
            </a:pPr>
            <a:r>
              <a:rPr lang="en-US" sz="3200"/>
              <a:t>Greet attendees</a:t>
            </a:r>
            <a:endParaRPr/>
          </a:p>
          <a:p>
            <a:pPr marL="1143000" lvl="2" indent="-25400" algn="l" rtl="0">
              <a:lnSpc>
                <a:spcPct val="90000"/>
              </a:lnSpc>
              <a:spcBef>
                <a:spcPts val="500"/>
              </a:spcBef>
              <a:spcAft>
                <a:spcPts val="0"/>
              </a:spcAft>
              <a:buClr>
                <a:schemeClr val="dk1"/>
              </a:buClr>
              <a:buSzPts val="3200"/>
              <a:buNone/>
            </a:pPr>
            <a:endParaRPr sz="3200"/>
          </a:p>
          <a:p>
            <a:pPr marL="1143000" lvl="2" indent="-228600" algn="l" rtl="0">
              <a:lnSpc>
                <a:spcPct val="90000"/>
              </a:lnSpc>
              <a:spcBef>
                <a:spcPts val="500"/>
              </a:spcBef>
              <a:spcAft>
                <a:spcPts val="0"/>
              </a:spcAft>
              <a:buClr>
                <a:schemeClr val="dk1"/>
              </a:buClr>
              <a:buSzPts val="3200"/>
              <a:buChar char="•"/>
            </a:pPr>
            <a:r>
              <a:rPr lang="en-US" sz="3200">
                <a:highlight>
                  <a:srgbClr val="FFFFFF"/>
                </a:highlight>
              </a:rPr>
              <a:t>Host a networking session</a:t>
            </a:r>
            <a:endParaRPr/>
          </a:p>
          <a:p>
            <a:pPr marL="1143000" lvl="2" indent="-38100" algn="l" rtl="0">
              <a:lnSpc>
                <a:spcPct val="90000"/>
              </a:lnSpc>
              <a:spcBef>
                <a:spcPts val="500"/>
              </a:spcBef>
              <a:spcAft>
                <a:spcPts val="0"/>
              </a:spcAft>
              <a:buClr>
                <a:schemeClr val="dk1"/>
              </a:buClr>
              <a:buSzPts val="3000"/>
              <a:buNone/>
            </a:pPr>
            <a:endParaRPr sz="3000">
              <a:highlight>
                <a:srgbClr val="FFFF00"/>
              </a:highlight>
            </a:endParaRPr>
          </a:p>
        </p:txBody>
      </p:sp>
      <p:pic>
        <p:nvPicPr>
          <p:cNvPr id="171" name="Google Shape;171;p13"/>
          <p:cNvPicPr preferRelativeResize="0"/>
          <p:nvPr/>
        </p:nvPicPr>
        <p:blipFill rotWithShape="1">
          <a:blip r:embed="rId3">
            <a:alphaModFix/>
          </a:blip>
          <a:srcRect/>
          <a:stretch/>
        </p:blipFill>
        <p:spPr>
          <a:xfrm>
            <a:off x="6096000" y="2828771"/>
            <a:ext cx="2419350" cy="2409825"/>
          </a:xfrm>
          <a:prstGeom prst="rect">
            <a:avLst/>
          </a:prstGeom>
          <a:noFill/>
          <a:ln>
            <a:noFill/>
          </a:ln>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76"/>
        <p:cNvGrpSpPr/>
        <p:nvPr/>
      </p:nvGrpSpPr>
      <p:grpSpPr>
        <a:xfrm>
          <a:off x="0" y="0"/>
          <a:ext cx="0" cy="0"/>
          <a:chOff x="0" y="0"/>
          <a:chExt cx="0" cy="0"/>
        </a:xfrm>
      </p:grpSpPr>
      <p:sp>
        <p:nvSpPr>
          <p:cNvPr id="177" name="Google Shape;177;p14"/>
          <p:cNvSpPr txBox="1">
            <a:spLocks noGrp="1"/>
          </p:cNvSpPr>
          <p:nvPr>
            <p:ph type="title"/>
          </p:nvPr>
        </p:nvSpPr>
        <p:spPr>
          <a:xfrm>
            <a:off x="628650" y="232122"/>
            <a:ext cx="6994121" cy="540961"/>
          </a:xfrm>
          <a:prstGeom prst="rect">
            <a:avLst/>
          </a:prstGeom>
          <a:noFill/>
          <a:ln>
            <a:noFill/>
          </a:ln>
        </p:spPr>
        <p:txBody>
          <a:bodyPr spcFirstLastPara="1" wrap="square" lIns="91425" tIns="45700" rIns="91425" bIns="45700" anchor="ctr" anchorCtr="0">
            <a:noAutofit/>
          </a:bodyPr>
          <a:lstStyle/>
          <a:p>
            <a:pPr marL="0" lvl="0" indent="0" algn="l" rtl="0">
              <a:lnSpc>
                <a:spcPct val="90000"/>
              </a:lnSpc>
              <a:spcBef>
                <a:spcPts val="0"/>
              </a:spcBef>
              <a:spcAft>
                <a:spcPts val="0"/>
              </a:spcAft>
              <a:buClr>
                <a:schemeClr val="lt1"/>
              </a:buClr>
              <a:buSzPts val="3600"/>
              <a:buFont typeface="Calibri"/>
              <a:buNone/>
            </a:pPr>
            <a:r>
              <a:rPr lang="en-US"/>
              <a:t>Roundtables and Unit Service</a:t>
            </a:r>
            <a:endParaRPr/>
          </a:p>
        </p:txBody>
      </p:sp>
      <p:sp>
        <p:nvSpPr>
          <p:cNvPr id="178" name="Google Shape;178;p14"/>
          <p:cNvSpPr txBox="1">
            <a:spLocks noGrp="1"/>
          </p:cNvSpPr>
          <p:nvPr>
            <p:ph type="body" idx="1"/>
          </p:nvPr>
        </p:nvSpPr>
        <p:spPr>
          <a:xfrm>
            <a:off x="628650" y="1825625"/>
            <a:ext cx="7886700" cy="4351338"/>
          </a:xfrm>
          <a:prstGeom prst="rect">
            <a:avLst/>
          </a:prstGeom>
          <a:noFill/>
          <a:ln>
            <a:noFill/>
          </a:ln>
        </p:spPr>
        <p:txBody>
          <a:bodyPr spcFirstLastPara="1" wrap="square" lIns="91425" tIns="45700" rIns="91425" bIns="45700" anchor="t" anchorCtr="0">
            <a:normAutofit/>
          </a:bodyPr>
          <a:lstStyle/>
          <a:p>
            <a:pPr marL="0" lvl="0" indent="0" algn="l" rtl="0">
              <a:lnSpc>
                <a:spcPct val="90000"/>
              </a:lnSpc>
              <a:spcBef>
                <a:spcPts val="0"/>
              </a:spcBef>
              <a:spcAft>
                <a:spcPts val="0"/>
              </a:spcAft>
              <a:buClr>
                <a:schemeClr val="dk1"/>
              </a:buClr>
              <a:buSzPts val="3200"/>
              <a:buNone/>
            </a:pPr>
            <a:r>
              <a:rPr lang="en-US"/>
              <a:t>Brainstorm:</a:t>
            </a:r>
            <a:endParaRPr/>
          </a:p>
          <a:p>
            <a:pPr marL="0" lvl="0" indent="0" algn="l" rtl="0">
              <a:lnSpc>
                <a:spcPct val="90000"/>
              </a:lnSpc>
              <a:spcBef>
                <a:spcPts val="1000"/>
              </a:spcBef>
              <a:spcAft>
                <a:spcPts val="0"/>
              </a:spcAft>
              <a:buClr>
                <a:schemeClr val="dk1"/>
              </a:buClr>
              <a:buSzPts val="3200"/>
              <a:buNone/>
            </a:pPr>
            <a:endParaRPr/>
          </a:p>
          <a:p>
            <a:pPr marL="685800" lvl="1" indent="-228600" algn="l" rtl="0">
              <a:lnSpc>
                <a:spcPct val="90000"/>
              </a:lnSpc>
              <a:spcBef>
                <a:spcPts val="500"/>
              </a:spcBef>
              <a:spcAft>
                <a:spcPts val="0"/>
              </a:spcAft>
              <a:buClr>
                <a:schemeClr val="dk1"/>
              </a:buClr>
              <a:buSzPts val="2800"/>
              <a:buChar char="•"/>
            </a:pPr>
            <a:r>
              <a:rPr lang="en-US"/>
              <a:t>How does a roundtable commissioner identify unit needs?</a:t>
            </a:r>
            <a:endParaRPr/>
          </a:p>
        </p:txBody>
      </p:sp>
      <p:pic>
        <p:nvPicPr>
          <p:cNvPr id="179" name="Google Shape;179;p14"/>
          <p:cNvPicPr preferRelativeResize="0"/>
          <p:nvPr/>
        </p:nvPicPr>
        <p:blipFill rotWithShape="1">
          <a:blip r:embed="rId3">
            <a:alphaModFix/>
          </a:blip>
          <a:srcRect/>
          <a:stretch/>
        </p:blipFill>
        <p:spPr>
          <a:xfrm>
            <a:off x="4765271" y="3571711"/>
            <a:ext cx="2857500" cy="2857500"/>
          </a:xfrm>
          <a:prstGeom prst="rect">
            <a:avLst/>
          </a:prstGeom>
          <a:noFill/>
          <a:ln>
            <a:noFill/>
          </a:ln>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84"/>
        <p:cNvGrpSpPr/>
        <p:nvPr/>
      </p:nvGrpSpPr>
      <p:grpSpPr>
        <a:xfrm>
          <a:off x="0" y="0"/>
          <a:ext cx="0" cy="0"/>
          <a:chOff x="0" y="0"/>
          <a:chExt cx="0" cy="0"/>
        </a:xfrm>
      </p:grpSpPr>
      <p:sp>
        <p:nvSpPr>
          <p:cNvPr id="185" name="Google Shape;185;p15"/>
          <p:cNvSpPr txBox="1">
            <a:spLocks noGrp="1"/>
          </p:cNvSpPr>
          <p:nvPr>
            <p:ph type="title"/>
          </p:nvPr>
        </p:nvSpPr>
        <p:spPr>
          <a:xfrm>
            <a:off x="628650" y="232122"/>
            <a:ext cx="6994121" cy="540961"/>
          </a:xfrm>
          <a:prstGeom prst="rect">
            <a:avLst/>
          </a:prstGeom>
          <a:noFill/>
          <a:ln>
            <a:noFill/>
          </a:ln>
        </p:spPr>
        <p:txBody>
          <a:bodyPr spcFirstLastPara="1" wrap="square" lIns="91425" tIns="45700" rIns="91425" bIns="45700" anchor="ctr" anchorCtr="0">
            <a:noAutofit/>
          </a:bodyPr>
          <a:lstStyle/>
          <a:p>
            <a:pPr marL="0" lvl="0" indent="0" algn="l" rtl="0">
              <a:lnSpc>
                <a:spcPct val="90000"/>
              </a:lnSpc>
              <a:spcBef>
                <a:spcPts val="0"/>
              </a:spcBef>
              <a:spcAft>
                <a:spcPts val="0"/>
              </a:spcAft>
              <a:buClr>
                <a:schemeClr val="lt1"/>
              </a:buClr>
              <a:buSzPts val="3600"/>
              <a:buFont typeface="Calibri"/>
              <a:buNone/>
            </a:pPr>
            <a:r>
              <a:rPr lang="en-US"/>
              <a:t>Roundtables and Unit Service</a:t>
            </a:r>
            <a:endParaRPr/>
          </a:p>
        </p:txBody>
      </p:sp>
      <p:sp>
        <p:nvSpPr>
          <p:cNvPr id="186" name="Google Shape;186;p15"/>
          <p:cNvSpPr txBox="1">
            <a:spLocks noGrp="1"/>
          </p:cNvSpPr>
          <p:nvPr>
            <p:ph type="body" idx="1"/>
          </p:nvPr>
        </p:nvSpPr>
        <p:spPr>
          <a:xfrm>
            <a:off x="628650" y="1825625"/>
            <a:ext cx="7886700" cy="4351338"/>
          </a:xfrm>
          <a:prstGeom prst="rect">
            <a:avLst/>
          </a:prstGeom>
          <a:noFill/>
          <a:ln>
            <a:noFill/>
          </a:ln>
        </p:spPr>
        <p:txBody>
          <a:bodyPr spcFirstLastPara="1" wrap="square" lIns="91425" tIns="45700" rIns="91425" bIns="45700" anchor="t" anchorCtr="0">
            <a:normAutofit/>
          </a:bodyPr>
          <a:lstStyle/>
          <a:p>
            <a:pPr marL="0" lvl="0" indent="0" algn="l" rtl="0">
              <a:lnSpc>
                <a:spcPct val="90000"/>
              </a:lnSpc>
              <a:spcBef>
                <a:spcPts val="0"/>
              </a:spcBef>
              <a:spcAft>
                <a:spcPts val="0"/>
              </a:spcAft>
              <a:buClr>
                <a:schemeClr val="dk1"/>
              </a:buClr>
              <a:buSzPts val="3600"/>
              <a:buNone/>
            </a:pPr>
            <a:r>
              <a:rPr lang="en-US" sz="3600"/>
              <a:t>How do roundtable commissioners help units address their needs?</a:t>
            </a:r>
            <a:endParaRPr/>
          </a:p>
          <a:p>
            <a:pPr marL="685800" lvl="1" indent="-228600" algn="l" rtl="0">
              <a:lnSpc>
                <a:spcPct val="90000"/>
              </a:lnSpc>
              <a:spcBef>
                <a:spcPts val="500"/>
              </a:spcBef>
              <a:spcAft>
                <a:spcPts val="0"/>
              </a:spcAft>
              <a:buClr>
                <a:schemeClr val="dk1"/>
              </a:buClr>
              <a:buSzPts val="3200"/>
              <a:buChar char="•"/>
            </a:pPr>
            <a:r>
              <a:rPr lang="en-US" sz="3200"/>
              <a:t>They listen to units as they discuss topics during breakout sessions:</a:t>
            </a:r>
            <a:endParaRPr/>
          </a:p>
          <a:p>
            <a:pPr marL="1143000" lvl="2" indent="-228600" algn="l" rtl="0">
              <a:lnSpc>
                <a:spcPct val="90000"/>
              </a:lnSpc>
              <a:spcBef>
                <a:spcPts val="500"/>
              </a:spcBef>
              <a:spcAft>
                <a:spcPts val="0"/>
              </a:spcAft>
              <a:buClr>
                <a:schemeClr val="dk1"/>
              </a:buClr>
              <a:buSzPts val="2800"/>
              <a:buChar char="•"/>
            </a:pPr>
            <a:r>
              <a:rPr lang="en-US" sz="2800"/>
              <a:t>Provides for application of information to future roundtables.</a:t>
            </a:r>
            <a:endParaRPr/>
          </a:p>
          <a:p>
            <a:pPr marL="1143000" lvl="2" indent="-228600" algn="l" rtl="0">
              <a:lnSpc>
                <a:spcPct val="90000"/>
              </a:lnSpc>
              <a:spcBef>
                <a:spcPts val="500"/>
              </a:spcBef>
              <a:spcAft>
                <a:spcPts val="0"/>
              </a:spcAft>
              <a:buClr>
                <a:schemeClr val="dk1"/>
              </a:buClr>
              <a:buSzPts val="2800"/>
              <a:buChar char="•"/>
            </a:pPr>
            <a:r>
              <a:rPr lang="en-US" sz="2800"/>
              <a:t>Serious issues can be brought to the district unit service team.</a:t>
            </a:r>
            <a:endParaRPr/>
          </a:p>
          <a:p>
            <a:pPr marL="685800" lvl="1" indent="-50800" algn="l" rtl="0">
              <a:lnSpc>
                <a:spcPct val="90000"/>
              </a:lnSpc>
              <a:spcBef>
                <a:spcPts val="500"/>
              </a:spcBef>
              <a:spcAft>
                <a:spcPts val="0"/>
              </a:spcAft>
              <a:buClr>
                <a:schemeClr val="dk1"/>
              </a:buClr>
              <a:buSzPts val="2800"/>
              <a:buNone/>
            </a:pPr>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91"/>
        <p:cNvGrpSpPr/>
        <p:nvPr/>
      </p:nvGrpSpPr>
      <p:grpSpPr>
        <a:xfrm>
          <a:off x="0" y="0"/>
          <a:ext cx="0" cy="0"/>
          <a:chOff x="0" y="0"/>
          <a:chExt cx="0" cy="0"/>
        </a:xfrm>
      </p:grpSpPr>
      <p:sp>
        <p:nvSpPr>
          <p:cNvPr id="192" name="Google Shape;192;p16"/>
          <p:cNvSpPr txBox="1">
            <a:spLocks noGrp="1"/>
          </p:cNvSpPr>
          <p:nvPr>
            <p:ph type="title"/>
          </p:nvPr>
        </p:nvSpPr>
        <p:spPr>
          <a:xfrm>
            <a:off x="628650" y="232122"/>
            <a:ext cx="6994121" cy="540961"/>
          </a:xfrm>
          <a:prstGeom prst="rect">
            <a:avLst/>
          </a:prstGeom>
          <a:noFill/>
          <a:ln>
            <a:noFill/>
          </a:ln>
        </p:spPr>
        <p:txBody>
          <a:bodyPr spcFirstLastPara="1" wrap="square" lIns="91425" tIns="45700" rIns="91425" bIns="45700" anchor="ctr" anchorCtr="0">
            <a:noAutofit/>
          </a:bodyPr>
          <a:lstStyle/>
          <a:p>
            <a:pPr marL="0" lvl="0" indent="0" algn="l" rtl="0">
              <a:lnSpc>
                <a:spcPct val="90000"/>
              </a:lnSpc>
              <a:spcBef>
                <a:spcPts val="0"/>
              </a:spcBef>
              <a:spcAft>
                <a:spcPts val="0"/>
              </a:spcAft>
              <a:buClr>
                <a:schemeClr val="lt1"/>
              </a:buClr>
              <a:buSzPts val="3600"/>
              <a:buFont typeface="Calibri"/>
              <a:buNone/>
            </a:pPr>
            <a:r>
              <a:rPr lang="en-US"/>
              <a:t>Roundtables and Unit Service</a:t>
            </a:r>
            <a:endParaRPr/>
          </a:p>
        </p:txBody>
      </p:sp>
      <p:sp>
        <p:nvSpPr>
          <p:cNvPr id="193" name="Google Shape;193;p16"/>
          <p:cNvSpPr txBox="1">
            <a:spLocks noGrp="1"/>
          </p:cNvSpPr>
          <p:nvPr>
            <p:ph type="body" idx="1"/>
          </p:nvPr>
        </p:nvSpPr>
        <p:spPr>
          <a:xfrm>
            <a:off x="628650" y="1825625"/>
            <a:ext cx="7886700" cy="4351338"/>
          </a:xfrm>
          <a:prstGeom prst="rect">
            <a:avLst/>
          </a:prstGeom>
          <a:noFill/>
          <a:ln>
            <a:noFill/>
          </a:ln>
        </p:spPr>
        <p:txBody>
          <a:bodyPr spcFirstLastPara="1" wrap="square" lIns="91425" tIns="45700" rIns="91425" bIns="45700" anchor="t" anchorCtr="0">
            <a:normAutofit/>
          </a:bodyPr>
          <a:lstStyle/>
          <a:p>
            <a:pPr marL="0" lvl="0" indent="0" algn="l" rtl="0">
              <a:lnSpc>
                <a:spcPct val="90000"/>
              </a:lnSpc>
              <a:spcBef>
                <a:spcPts val="0"/>
              </a:spcBef>
              <a:spcAft>
                <a:spcPts val="0"/>
              </a:spcAft>
              <a:buClr>
                <a:schemeClr val="dk1"/>
              </a:buClr>
              <a:buSzPts val="3600"/>
              <a:buNone/>
            </a:pPr>
            <a:r>
              <a:rPr lang="en-US" sz="3600"/>
              <a:t>How does roundtable help units address their needs?</a:t>
            </a:r>
            <a:endParaRPr/>
          </a:p>
          <a:p>
            <a:pPr marL="685800" lvl="1" indent="-228600" algn="l" rtl="0">
              <a:lnSpc>
                <a:spcPct val="90000"/>
              </a:lnSpc>
              <a:spcBef>
                <a:spcPts val="500"/>
              </a:spcBef>
              <a:spcAft>
                <a:spcPts val="0"/>
              </a:spcAft>
              <a:buClr>
                <a:schemeClr val="dk1"/>
              </a:buClr>
              <a:buSzPts val="3200"/>
              <a:buChar char="•"/>
            </a:pPr>
            <a:r>
              <a:rPr lang="en-US" sz="3200"/>
              <a:t>Surveys</a:t>
            </a:r>
            <a:endParaRPr/>
          </a:p>
          <a:p>
            <a:pPr marL="685800" lvl="1" indent="-228600" algn="l" rtl="0">
              <a:lnSpc>
                <a:spcPct val="90000"/>
              </a:lnSpc>
              <a:spcBef>
                <a:spcPts val="500"/>
              </a:spcBef>
              <a:spcAft>
                <a:spcPts val="0"/>
              </a:spcAft>
              <a:buClr>
                <a:schemeClr val="dk1"/>
              </a:buClr>
              <a:buSzPts val="3200"/>
              <a:buChar char="•"/>
            </a:pPr>
            <a:r>
              <a:rPr lang="en-US" sz="3200"/>
              <a:t>Unit commissioner suggestions:</a:t>
            </a:r>
            <a:endParaRPr/>
          </a:p>
          <a:p>
            <a:pPr marL="1143000" lvl="2" indent="-228600" algn="l" rtl="0">
              <a:lnSpc>
                <a:spcPct val="90000"/>
              </a:lnSpc>
              <a:spcBef>
                <a:spcPts val="500"/>
              </a:spcBef>
              <a:spcAft>
                <a:spcPts val="0"/>
              </a:spcAft>
              <a:buClr>
                <a:schemeClr val="dk1"/>
              </a:buClr>
              <a:buSzPts val="2800"/>
              <a:buChar char="•"/>
            </a:pPr>
            <a:r>
              <a:rPr lang="en-US" sz="2800"/>
              <a:t>Unit Service Plan</a:t>
            </a:r>
            <a:endParaRPr/>
          </a:p>
          <a:p>
            <a:pPr marL="1143000" lvl="2" indent="-228600" algn="l" rtl="0">
              <a:lnSpc>
                <a:spcPct val="90000"/>
              </a:lnSpc>
              <a:spcBef>
                <a:spcPts val="500"/>
              </a:spcBef>
              <a:spcAft>
                <a:spcPts val="0"/>
              </a:spcAft>
              <a:buClr>
                <a:schemeClr val="dk1"/>
              </a:buClr>
              <a:buSzPts val="2800"/>
              <a:buChar char="•"/>
            </a:pPr>
            <a:r>
              <a:rPr lang="en-US" sz="2800"/>
              <a:t>Detailed Unit Health Assessment</a:t>
            </a:r>
            <a:endParaRPr/>
          </a:p>
          <a:p>
            <a:pPr marL="1143000" lvl="2" indent="-228600" algn="l" rtl="0">
              <a:lnSpc>
                <a:spcPct val="90000"/>
              </a:lnSpc>
              <a:spcBef>
                <a:spcPts val="500"/>
              </a:spcBef>
              <a:spcAft>
                <a:spcPts val="0"/>
              </a:spcAft>
              <a:buClr>
                <a:schemeClr val="dk1"/>
              </a:buClr>
              <a:buSzPts val="2800"/>
              <a:buChar char="•"/>
            </a:pPr>
            <a:r>
              <a:rPr lang="en-US" sz="2800"/>
              <a:t>Simple Assessment</a:t>
            </a:r>
            <a:endParaRPr/>
          </a:p>
          <a:p>
            <a:pPr marL="228600" lvl="0" indent="-25400" algn="l" rtl="0">
              <a:lnSpc>
                <a:spcPct val="90000"/>
              </a:lnSpc>
              <a:spcBef>
                <a:spcPts val="1000"/>
              </a:spcBef>
              <a:spcAft>
                <a:spcPts val="0"/>
              </a:spcAft>
              <a:buClr>
                <a:schemeClr val="dk1"/>
              </a:buClr>
              <a:buSzPts val="3200"/>
              <a:buNone/>
            </a:pPr>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198"/>
        <p:cNvGrpSpPr/>
        <p:nvPr/>
      </p:nvGrpSpPr>
      <p:grpSpPr>
        <a:xfrm>
          <a:off x="0" y="0"/>
          <a:ext cx="0" cy="0"/>
          <a:chOff x="0" y="0"/>
          <a:chExt cx="0" cy="0"/>
        </a:xfrm>
      </p:grpSpPr>
      <p:sp>
        <p:nvSpPr>
          <p:cNvPr id="199" name="Google Shape;199;p17"/>
          <p:cNvSpPr txBox="1">
            <a:spLocks noGrp="1"/>
          </p:cNvSpPr>
          <p:nvPr>
            <p:ph type="title"/>
          </p:nvPr>
        </p:nvSpPr>
        <p:spPr>
          <a:xfrm>
            <a:off x="628650" y="232122"/>
            <a:ext cx="6994121" cy="540961"/>
          </a:xfrm>
          <a:prstGeom prst="rect">
            <a:avLst/>
          </a:prstGeom>
          <a:noFill/>
          <a:ln>
            <a:noFill/>
          </a:ln>
        </p:spPr>
        <p:txBody>
          <a:bodyPr spcFirstLastPara="1" wrap="square" lIns="91425" tIns="45700" rIns="91425" bIns="45700" anchor="ctr" anchorCtr="0">
            <a:noAutofit/>
          </a:bodyPr>
          <a:lstStyle/>
          <a:p>
            <a:pPr marL="0" lvl="0" indent="0" algn="l" rtl="0">
              <a:lnSpc>
                <a:spcPct val="90000"/>
              </a:lnSpc>
              <a:spcBef>
                <a:spcPts val="0"/>
              </a:spcBef>
              <a:spcAft>
                <a:spcPts val="0"/>
              </a:spcAft>
              <a:buClr>
                <a:schemeClr val="lt1"/>
              </a:buClr>
              <a:buSzPts val="3600"/>
              <a:buFont typeface="Calibri"/>
              <a:buNone/>
            </a:pPr>
            <a:r>
              <a:rPr lang="en-US"/>
              <a:t>Summary</a:t>
            </a:r>
            <a:endParaRPr/>
          </a:p>
        </p:txBody>
      </p:sp>
      <p:sp>
        <p:nvSpPr>
          <p:cNvPr id="200" name="Google Shape;200;p17"/>
          <p:cNvSpPr txBox="1">
            <a:spLocks noGrp="1"/>
          </p:cNvSpPr>
          <p:nvPr>
            <p:ph type="body" idx="1"/>
          </p:nvPr>
        </p:nvSpPr>
        <p:spPr>
          <a:xfrm>
            <a:off x="628650" y="1825625"/>
            <a:ext cx="7886700" cy="4351338"/>
          </a:xfrm>
          <a:prstGeom prst="rect">
            <a:avLst/>
          </a:prstGeom>
          <a:noFill/>
          <a:ln>
            <a:noFill/>
          </a:ln>
        </p:spPr>
        <p:txBody>
          <a:bodyPr spcFirstLastPara="1" wrap="square" lIns="91425" tIns="45700" rIns="91425" bIns="45700" anchor="t" anchorCtr="0">
            <a:normAutofit lnSpcReduction="10000"/>
          </a:bodyPr>
          <a:lstStyle/>
          <a:p>
            <a:pPr marL="228600" lvl="0" indent="-228600" algn="l" rtl="0">
              <a:lnSpc>
                <a:spcPct val="90000"/>
              </a:lnSpc>
              <a:spcBef>
                <a:spcPts val="0"/>
              </a:spcBef>
              <a:spcAft>
                <a:spcPts val="0"/>
              </a:spcAft>
              <a:buClr>
                <a:schemeClr val="dk1"/>
              </a:buClr>
              <a:buSzPts val="3200"/>
              <a:buChar char="•"/>
            </a:pPr>
            <a:r>
              <a:rPr lang="en-US"/>
              <a:t>Understand how commissioners work collaboratively using the five objectives of Unit Service</a:t>
            </a:r>
            <a:endParaRPr/>
          </a:p>
          <a:p>
            <a:pPr marL="228600" lvl="0" indent="-25400" algn="l" rtl="0">
              <a:lnSpc>
                <a:spcPct val="90000"/>
              </a:lnSpc>
              <a:spcBef>
                <a:spcPts val="1000"/>
              </a:spcBef>
              <a:spcAft>
                <a:spcPts val="0"/>
              </a:spcAft>
              <a:buClr>
                <a:schemeClr val="dk1"/>
              </a:buClr>
              <a:buSzPts val="3200"/>
              <a:buNone/>
            </a:pPr>
            <a:endParaRPr/>
          </a:p>
          <a:p>
            <a:pPr marL="228600" lvl="0" indent="-228600" algn="l" rtl="0">
              <a:lnSpc>
                <a:spcPct val="90000"/>
              </a:lnSpc>
              <a:spcBef>
                <a:spcPts val="1000"/>
              </a:spcBef>
              <a:spcAft>
                <a:spcPts val="0"/>
              </a:spcAft>
              <a:buClr>
                <a:schemeClr val="dk1"/>
              </a:buClr>
              <a:buSzPts val="3200"/>
              <a:buChar char="•"/>
            </a:pPr>
            <a:r>
              <a:rPr lang="en-US"/>
              <a:t>Summarize the role unit commissioners play at roundtables.</a:t>
            </a:r>
            <a:endParaRPr/>
          </a:p>
          <a:p>
            <a:pPr marL="228600" lvl="0" indent="-25400" algn="l" rtl="0">
              <a:lnSpc>
                <a:spcPct val="90000"/>
              </a:lnSpc>
              <a:spcBef>
                <a:spcPts val="1000"/>
              </a:spcBef>
              <a:spcAft>
                <a:spcPts val="0"/>
              </a:spcAft>
              <a:buClr>
                <a:schemeClr val="dk1"/>
              </a:buClr>
              <a:buSzPts val="3200"/>
              <a:buNone/>
            </a:pPr>
            <a:endParaRPr/>
          </a:p>
          <a:p>
            <a:pPr marL="228600" lvl="0" indent="-228600" algn="l" rtl="0">
              <a:lnSpc>
                <a:spcPct val="90000"/>
              </a:lnSpc>
              <a:spcBef>
                <a:spcPts val="1000"/>
              </a:spcBef>
              <a:spcAft>
                <a:spcPts val="0"/>
              </a:spcAft>
              <a:buClr>
                <a:schemeClr val="dk1"/>
              </a:buClr>
              <a:buSzPts val="3200"/>
              <a:buChar char="•"/>
            </a:pPr>
            <a:r>
              <a:rPr lang="en-US"/>
              <a:t>Recognize the unique role roundtables have in identifying unit needs.</a:t>
            </a:r>
            <a:endParaRPr/>
          </a:p>
          <a:p>
            <a:pPr marL="0" lvl="0" indent="0" algn="l" rtl="0">
              <a:lnSpc>
                <a:spcPct val="90000"/>
              </a:lnSpc>
              <a:spcBef>
                <a:spcPts val="1000"/>
              </a:spcBef>
              <a:spcAft>
                <a:spcPts val="0"/>
              </a:spcAft>
              <a:buClr>
                <a:schemeClr val="dk1"/>
              </a:buClr>
              <a:buSzPts val="3200"/>
              <a:buNone/>
            </a:pPr>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205"/>
        <p:cNvGrpSpPr/>
        <p:nvPr/>
      </p:nvGrpSpPr>
      <p:grpSpPr>
        <a:xfrm>
          <a:off x="0" y="0"/>
          <a:ext cx="0" cy="0"/>
          <a:chOff x="0" y="0"/>
          <a:chExt cx="0" cy="0"/>
        </a:xfrm>
      </p:grpSpPr>
      <p:sp>
        <p:nvSpPr>
          <p:cNvPr id="206" name="Google Shape;206;p18"/>
          <p:cNvSpPr/>
          <p:nvPr/>
        </p:nvSpPr>
        <p:spPr>
          <a:xfrm>
            <a:off x="2381972" y="1825431"/>
            <a:ext cx="4378325" cy="1717393"/>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chemeClr val="accent1"/>
              </a:buClr>
              <a:buSzPts val="3600"/>
              <a:buFont typeface="Arial"/>
              <a:buNone/>
            </a:pPr>
            <a:r>
              <a:rPr lang="en-US" sz="4800" b="1" i="0" u="none" strike="noStrike" cap="none">
                <a:solidFill>
                  <a:schemeClr val="dk1"/>
                </a:solidFill>
                <a:latin typeface="Calibri"/>
                <a:ea typeface="Calibri"/>
                <a:cs typeface="Calibri"/>
                <a:sym typeface="Calibri"/>
              </a:rPr>
              <a:t>Questions?</a:t>
            </a:r>
            <a:endParaRPr sz="1800" b="0" i="0" u="none" strike="noStrike" cap="none">
              <a:solidFill>
                <a:schemeClr val="dk1"/>
              </a:solidFill>
              <a:latin typeface="Calibri"/>
              <a:ea typeface="Calibri"/>
              <a:cs typeface="Calibri"/>
              <a:sym typeface="Calibri"/>
            </a:endParaRPr>
          </a:p>
          <a:p>
            <a:pPr marL="0" marR="0" lvl="0" indent="0" algn="ctr" rtl="0">
              <a:lnSpc>
                <a:spcPct val="100000"/>
              </a:lnSpc>
              <a:spcBef>
                <a:spcPts val="960"/>
              </a:spcBef>
              <a:spcAft>
                <a:spcPts val="0"/>
              </a:spcAft>
              <a:buClr>
                <a:schemeClr val="accent1"/>
              </a:buClr>
              <a:buSzPts val="3600"/>
              <a:buFont typeface="Arial"/>
              <a:buNone/>
            </a:pPr>
            <a:r>
              <a:rPr lang="en-US" sz="4800" b="1" i="0" u="none" strike="noStrike" cap="none">
                <a:solidFill>
                  <a:schemeClr val="dk1"/>
                </a:solidFill>
                <a:latin typeface="Calibri"/>
                <a:ea typeface="Calibri"/>
                <a:cs typeface="Calibri"/>
                <a:sym typeface="Calibri"/>
              </a:rPr>
              <a:t>Comments!</a:t>
            </a:r>
            <a:endParaRPr sz="1800" b="0" i="0" u="none" strike="noStrike" cap="none">
              <a:solidFill>
                <a:schemeClr val="dk1"/>
              </a:solidFill>
              <a:latin typeface="Calibri"/>
              <a:ea typeface="Calibri"/>
              <a:cs typeface="Calibri"/>
              <a:sym typeface="Calibri"/>
            </a:endParaRPr>
          </a:p>
        </p:txBody>
      </p:sp>
      <p:pic>
        <p:nvPicPr>
          <p:cNvPr id="207" name="Google Shape;207;p18"/>
          <p:cNvPicPr preferRelativeResize="0"/>
          <p:nvPr/>
        </p:nvPicPr>
        <p:blipFill rotWithShape="1">
          <a:blip r:embed="rId3">
            <a:alphaModFix/>
          </a:blip>
          <a:srcRect/>
          <a:stretch/>
        </p:blipFill>
        <p:spPr>
          <a:xfrm>
            <a:off x="2417570" y="3941408"/>
            <a:ext cx="4157832" cy="1725318"/>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74"/>
        <p:cNvGrpSpPr/>
        <p:nvPr/>
      </p:nvGrpSpPr>
      <p:grpSpPr>
        <a:xfrm>
          <a:off x="0" y="0"/>
          <a:ext cx="0" cy="0"/>
          <a:chOff x="0" y="0"/>
          <a:chExt cx="0" cy="0"/>
        </a:xfrm>
      </p:grpSpPr>
      <p:sp>
        <p:nvSpPr>
          <p:cNvPr id="75" name="Google Shape;75;p2"/>
          <p:cNvSpPr txBox="1">
            <a:spLocks noGrp="1"/>
          </p:cNvSpPr>
          <p:nvPr>
            <p:ph type="title"/>
          </p:nvPr>
        </p:nvSpPr>
        <p:spPr>
          <a:xfrm>
            <a:off x="628650" y="232122"/>
            <a:ext cx="6994121" cy="540961"/>
          </a:xfrm>
          <a:prstGeom prst="rect">
            <a:avLst/>
          </a:prstGeom>
          <a:noFill/>
          <a:ln>
            <a:noFill/>
          </a:ln>
        </p:spPr>
        <p:txBody>
          <a:bodyPr spcFirstLastPara="1" wrap="square" lIns="91425" tIns="45700" rIns="91425" bIns="45700" anchor="ctr" anchorCtr="0">
            <a:noAutofit/>
          </a:bodyPr>
          <a:lstStyle/>
          <a:p>
            <a:pPr marL="0" lvl="0" indent="0" algn="l" rtl="0">
              <a:lnSpc>
                <a:spcPct val="90000"/>
              </a:lnSpc>
              <a:spcBef>
                <a:spcPts val="0"/>
              </a:spcBef>
              <a:spcAft>
                <a:spcPts val="0"/>
              </a:spcAft>
              <a:buClr>
                <a:schemeClr val="lt1"/>
              </a:buClr>
              <a:buSzPts val="3600"/>
              <a:buFont typeface="Calibri"/>
              <a:buNone/>
            </a:pPr>
            <a:r>
              <a:rPr lang="en-US"/>
              <a:t>Course Objectives</a:t>
            </a:r>
            <a:endParaRPr/>
          </a:p>
        </p:txBody>
      </p:sp>
      <p:sp>
        <p:nvSpPr>
          <p:cNvPr id="76" name="Google Shape;76;p2"/>
          <p:cNvSpPr txBox="1">
            <a:spLocks noGrp="1"/>
          </p:cNvSpPr>
          <p:nvPr>
            <p:ph type="body" idx="1"/>
          </p:nvPr>
        </p:nvSpPr>
        <p:spPr>
          <a:xfrm>
            <a:off x="313340" y="1379702"/>
            <a:ext cx="7886700" cy="5246175"/>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3200"/>
              <a:buNone/>
            </a:pPr>
            <a:r>
              <a:rPr lang="en-US" dirty="0"/>
              <a:t>At the end of this training, a commissioner will be able to:</a:t>
            </a:r>
            <a:endParaRPr dirty="0"/>
          </a:p>
          <a:p>
            <a:pPr marL="0" lvl="0" indent="0" algn="l" rtl="0">
              <a:lnSpc>
                <a:spcPct val="90000"/>
              </a:lnSpc>
              <a:spcBef>
                <a:spcPts val="1000"/>
              </a:spcBef>
              <a:spcAft>
                <a:spcPts val="0"/>
              </a:spcAft>
              <a:buClr>
                <a:schemeClr val="dk1"/>
              </a:buClr>
              <a:buSzPts val="1000"/>
              <a:buNone/>
            </a:pPr>
            <a:endParaRPr sz="1000" dirty="0"/>
          </a:p>
          <a:p>
            <a:pPr marL="685800" lvl="1" indent="-228600" algn="l" rtl="0">
              <a:lnSpc>
                <a:spcPct val="90000"/>
              </a:lnSpc>
              <a:spcBef>
                <a:spcPts val="500"/>
              </a:spcBef>
              <a:spcAft>
                <a:spcPts val="0"/>
              </a:spcAft>
              <a:buClr>
                <a:schemeClr val="dk1"/>
              </a:buClr>
              <a:buSzPts val="2800"/>
              <a:buChar char="•"/>
            </a:pPr>
            <a:r>
              <a:rPr lang="en-US" dirty="0"/>
              <a:t>Understand how commissioners work collaboratively using the five objectives of unit service</a:t>
            </a:r>
            <a:endParaRPr dirty="0"/>
          </a:p>
          <a:p>
            <a:pPr marL="685800" lvl="1" indent="-50800" algn="l" rtl="0">
              <a:lnSpc>
                <a:spcPct val="90000"/>
              </a:lnSpc>
              <a:spcBef>
                <a:spcPts val="500"/>
              </a:spcBef>
              <a:spcAft>
                <a:spcPts val="0"/>
              </a:spcAft>
              <a:buClr>
                <a:schemeClr val="dk1"/>
              </a:buClr>
              <a:buSzPts val="2800"/>
              <a:buNone/>
            </a:pPr>
            <a:endParaRPr dirty="0"/>
          </a:p>
          <a:p>
            <a:pPr marL="685800" lvl="1" indent="-228600" algn="l" rtl="0">
              <a:lnSpc>
                <a:spcPct val="90000"/>
              </a:lnSpc>
              <a:spcBef>
                <a:spcPts val="500"/>
              </a:spcBef>
              <a:spcAft>
                <a:spcPts val="0"/>
              </a:spcAft>
              <a:buClr>
                <a:schemeClr val="dk1"/>
              </a:buClr>
              <a:buSzPts val="2800"/>
              <a:buChar char="•"/>
            </a:pPr>
            <a:r>
              <a:rPr lang="en-US" dirty="0"/>
              <a:t>Summarize the role unit commissioners play at roundtables.</a:t>
            </a:r>
            <a:endParaRPr dirty="0"/>
          </a:p>
          <a:p>
            <a:pPr marL="685800" lvl="1" indent="-50800" algn="l" rtl="0">
              <a:lnSpc>
                <a:spcPct val="90000"/>
              </a:lnSpc>
              <a:spcBef>
                <a:spcPts val="500"/>
              </a:spcBef>
              <a:spcAft>
                <a:spcPts val="0"/>
              </a:spcAft>
              <a:buClr>
                <a:schemeClr val="dk1"/>
              </a:buClr>
              <a:buSzPts val="2800"/>
              <a:buNone/>
            </a:pPr>
            <a:endParaRPr dirty="0"/>
          </a:p>
          <a:p>
            <a:pPr marL="685800" lvl="1" indent="-228600" algn="l" rtl="0">
              <a:lnSpc>
                <a:spcPct val="90000"/>
              </a:lnSpc>
              <a:spcBef>
                <a:spcPts val="500"/>
              </a:spcBef>
              <a:spcAft>
                <a:spcPts val="0"/>
              </a:spcAft>
              <a:buClr>
                <a:schemeClr val="dk1"/>
              </a:buClr>
              <a:buSzPts val="2800"/>
              <a:buChar char="•"/>
            </a:pPr>
            <a:r>
              <a:rPr lang="en-US" dirty="0"/>
              <a:t>Recognize the unique role roundtables have in identifying unit needs.</a:t>
            </a:r>
            <a:endParaRPr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81"/>
        <p:cNvGrpSpPr/>
        <p:nvPr/>
      </p:nvGrpSpPr>
      <p:grpSpPr>
        <a:xfrm>
          <a:off x="0" y="0"/>
          <a:ext cx="0" cy="0"/>
          <a:chOff x="0" y="0"/>
          <a:chExt cx="0" cy="0"/>
        </a:xfrm>
      </p:grpSpPr>
      <p:sp>
        <p:nvSpPr>
          <p:cNvPr id="82" name="Google Shape;82;p3"/>
          <p:cNvSpPr txBox="1">
            <a:spLocks noGrp="1"/>
          </p:cNvSpPr>
          <p:nvPr>
            <p:ph type="title"/>
          </p:nvPr>
        </p:nvSpPr>
        <p:spPr>
          <a:xfrm>
            <a:off x="628650" y="232122"/>
            <a:ext cx="6994121" cy="540961"/>
          </a:xfrm>
          <a:prstGeom prst="rect">
            <a:avLst/>
          </a:prstGeom>
          <a:noFill/>
          <a:ln>
            <a:noFill/>
          </a:ln>
        </p:spPr>
        <p:txBody>
          <a:bodyPr spcFirstLastPara="1" wrap="square" lIns="91425" tIns="45700" rIns="91425" bIns="45700" anchor="ctr" anchorCtr="0">
            <a:noAutofit/>
          </a:bodyPr>
          <a:lstStyle/>
          <a:p>
            <a:pPr marL="0" lvl="0" indent="0" algn="l" rtl="0">
              <a:lnSpc>
                <a:spcPct val="90000"/>
              </a:lnSpc>
              <a:spcBef>
                <a:spcPts val="0"/>
              </a:spcBef>
              <a:spcAft>
                <a:spcPts val="0"/>
              </a:spcAft>
              <a:buClr>
                <a:schemeClr val="lt1"/>
              </a:buClr>
              <a:buSzPts val="3600"/>
              <a:buFont typeface="Calibri"/>
              <a:buNone/>
            </a:pPr>
            <a:r>
              <a:rPr lang="en-US"/>
              <a:t>Five Objectives of Unit Service</a:t>
            </a:r>
            <a:endParaRPr/>
          </a:p>
        </p:txBody>
      </p:sp>
      <p:sp>
        <p:nvSpPr>
          <p:cNvPr id="83" name="Google Shape;83;p3"/>
          <p:cNvSpPr txBox="1">
            <a:spLocks noGrp="1"/>
          </p:cNvSpPr>
          <p:nvPr>
            <p:ph type="body" idx="1"/>
          </p:nvPr>
        </p:nvSpPr>
        <p:spPr>
          <a:xfrm>
            <a:off x="790575" y="1762562"/>
            <a:ext cx="7562850" cy="4401755"/>
          </a:xfrm>
          <a:prstGeom prst="rect">
            <a:avLst/>
          </a:prstGeom>
          <a:noFill/>
          <a:ln>
            <a:noFill/>
          </a:ln>
        </p:spPr>
        <p:txBody>
          <a:bodyPr spcFirstLastPara="1" wrap="square" lIns="91425" tIns="45700" rIns="91425" bIns="45700" anchor="t" anchorCtr="0">
            <a:noAutofit/>
          </a:bodyPr>
          <a:lstStyle/>
          <a:p>
            <a:pPr marL="514350" indent="-514350">
              <a:spcBef>
                <a:spcPts val="0"/>
              </a:spcBef>
            </a:pPr>
            <a:r>
              <a:rPr lang="en-US" dirty="0"/>
              <a:t>Supporting unit growth </a:t>
            </a:r>
            <a:endParaRPr dirty="0"/>
          </a:p>
          <a:p>
            <a:pPr marL="514350" indent="-412750">
              <a:buSzPts val="1600"/>
            </a:pPr>
            <a:endParaRPr sz="1600" dirty="0"/>
          </a:p>
          <a:p>
            <a:pPr marL="514350" indent="-514350"/>
            <a:r>
              <a:rPr lang="en-US" dirty="0"/>
              <a:t>Contacting units </a:t>
            </a:r>
            <a:endParaRPr dirty="0"/>
          </a:p>
          <a:p>
            <a:pPr marL="514350" indent="-412750">
              <a:buSzPts val="1600"/>
            </a:pPr>
            <a:endParaRPr sz="1600" dirty="0"/>
          </a:p>
          <a:p>
            <a:pPr marL="514350" indent="-514350"/>
            <a:r>
              <a:rPr lang="en-US" dirty="0"/>
              <a:t>Linking unit needs </a:t>
            </a:r>
            <a:endParaRPr dirty="0"/>
          </a:p>
          <a:p>
            <a:pPr marL="514350" indent="-412750">
              <a:buSzPts val="1600"/>
            </a:pPr>
            <a:endParaRPr sz="1600" dirty="0"/>
          </a:p>
          <a:p>
            <a:pPr marL="514350" indent="-514350"/>
            <a:r>
              <a:rPr lang="en-US" dirty="0"/>
              <a:t>Supporting timely charter renewals</a:t>
            </a:r>
            <a:endParaRPr dirty="0"/>
          </a:p>
          <a:p>
            <a:pPr marL="514350" indent="-412750">
              <a:buSzPts val="1600"/>
            </a:pPr>
            <a:endParaRPr sz="1600" dirty="0"/>
          </a:p>
          <a:p>
            <a:pPr marL="514350" indent="-514350"/>
            <a:r>
              <a:rPr lang="en-US" dirty="0"/>
              <a:t>Supporting unit leaders</a:t>
            </a:r>
            <a:endParaRPr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88"/>
        <p:cNvGrpSpPr/>
        <p:nvPr/>
      </p:nvGrpSpPr>
      <p:grpSpPr>
        <a:xfrm>
          <a:off x="0" y="0"/>
          <a:ext cx="0" cy="0"/>
          <a:chOff x="0" y="0"/>
          <a:chExt cx="0" cy="0"/>
        </a:xfrm>
      </p:grpSpPr>
      <p:sp>
        <p:nvSpPr>
          <p:cNvPr id="89" name="Google Shape;89;p4"/>
          <p:cNvSpPr txBox="1">
            <a:spLocks noGrp="1"/>
          </p:cNvSpPr>
          <p:nvPr>
            <p:ph type="title"/>
          </p:nvPr>
        </p:nvSpPr>
        <p:spPr>
          <a:xfrm>
            <a:off x="628650" y="232122"/>
            <a:ext cx="6994121" cy="540961"/>
          </a:xfrm>
          <a:prstGeom prst="rect">
            <a:avLst/>
          </a:prstGeom>
          <a:noFill/>
          <a:ln>
            <a:noFill/>
          </a:ln>
        </p:spPr>
        <p:txBody>
          <a:bodyPr spcFirstLastPara="1" wrap="square" lIns="91425" tIns="45700" rIns="91425" bIns="45700" anchor="ctr" anchorCtr="0">
            <a:noAutofit/>
          </a:bodyPr>
          <a:lstStyle/>
          <a:p>
            <a:pPr marL="0" lvl="0" indent="0" algn="l" rtl="0">
              <a:lnSpc>
                <a:spcPct val="90000"/>
              </a:lnSpc>
              <a:spcBef>
                <a:spcPts val="0"/>
              </a:spcBef>
              <a:spcAft>
                <a:spcPts val="0"/>
              </a:spcAft>
              <a:buClr>
                <a:schemeClr val="lt1"/>
              </a:buClr>
              <a:buSzPts val="3600"/>
              <a:buFont typeface="Calibri"/>
              <a:buNone/>
            </a:pPr>
            <a:r>
              <a:rPr lang="en-US"/>
              <a:t>Five Objectives Discussion</a:t>
            </a:r>
            <a:endParaRPr/>
          </a:p>
        </p:txBody>
      </p:sp>
      <p:sp>
        <p:nvSpPr>
          <p:cNvPr id="90" name="Google Shape;90;p4"/>
          <p:cNvSpPr txBox="1">
            <a:spLocks noGrp="1"/>
          </p:cNvSpPr>
          <p:nvPr>
            <p:ph type="body" idx="1"/>
          </p:nvPr>
        </p:nvSpPr>
        <p:spPr>
          <a:xfrm>
            <a:off x="1563790" y="2125170"/>
            <a:ext cx="6447064" cy="3965575"/>
          </a:xfrm>
          <a:prstGeom prst="rect">
            <a:avLst/>
          </a:prstGeom>
          <a:noFill/>
          <a:ln>
            <a:noFill/>
          </a:ln>
        </p:spPr>
        <p:txBody>
          <a:bodyPr spcFirstLastPara="1" wrap="square" lIns="91425" tIns="45700" rIns="91425" bIns="45700" anchor="t" anchorCtr="0">
            <a:normAutofit/>
          </a:bodyPr>
          <a:lstStyle/>
          <a:p>
            <a:pPr marL="0" lvl="0" indent="0" algn="l" rtl="0">
              <a:lnSpc>
                <a:spcPct val="90000"/>
              </a:lnSpc>
              <a:spcBef>
                <a:spcPts val="0"/>
              </a:spcBef>
              <a:spcAft>
                <a:spcPts val="0"/>
              </a:spcAft>
              <a:buClr>
                <a:schemeClr val="dk1"/>
              </a:buClr>
              <a:buSzPts val="3200"/>
              <a:buNone/>
            </a:pPr>
            <a:r>
              <a:rPr lang="en-US"/>
              <a:t>Break into 2 Groups:</a:t>
            </a:r>
            <a:endParaRPr/>
          </a:p>
          <a:p>
            <a:pPr marL="0" lvl="0" indent="0" algn="l" rtl="0">
              <a:lnSpc>
                <a:spcPct val="90000"/>
              </a:lnSpc>
              <a:spcBef>
                <a:spcPts val="1000"/>
              </a:spcBef>
              <a:spcAft>
                <a:spcPts val="0"/>
              </a:spcAft>
              <a:buClr>
                <a:schemeClr val="dk1"/>
              </a:buClr>
              <a:buSzPts val="3600"/>
              <a:buNone/>
            </a:pPr>
            <a:endParaRPr sz="3600"/>
          </a:p>
          <a:p>
            <a:pPr marL="228600" lvl="0" indent="-228600" algn="l" rtl="0">
              <a:lnSpc>
                <a:spcPct val="90000"/>
              </a:lnSpc>
              <a:spcBef>
                <a:spcPts val="1000"/>
              </a:spcBef>
              <a:spcAft>
                <a:spcPts val="0"/>
              </a:spcAft>
              <a:buClr>
                <a:schemeClr val="dk1"/>
              </a:buClr>
              <a:buSzPts val="2800"/>
              <a:buChar char="•"/>
            </a:pPr>
            <a:r>
              <a:rPr lang="en-US" sz="2800"/>
              <a:t>Unit Commissioners </a:t>
            </a:r>
            <a:endParaRPr/>
          </a:p>
          <a:p>
            <a:pPr marL="228600" lvl="0" indent="-50800" algn="l" rtl="0">
              <a:lnSpc>
                <a:spcPct val="90000"/>
              </a:lnSpc>
              <a:spcBef>
                <a:spcPts val="1000"/>
              </a:spcBef>
              <a:spcAft>
                <a:spcPts val="0"/>
              </a:spcAft>
              <a:buClr>
                <a:schemeClr val="dk1"/>
              </a:buClr>
              <a:buSzPts val="2800"/>
              <a:buNone/>
            </a:pPr>
            <a:endParaRPr sz="2800"/>
          </a:p>
          <a:p>
            <a:pPr marL="228600" lvl="0" indent="-228600" algn="l" rtl="0">
              <a:lnSpc>
                <a:spcPct val="90000"/>
              </a:lnSpc>
              <a:spcBef>
                <a:spcPts val="1000"/>
              </a:spcBef>
              <a:spcAft>
                <a:spcPts val="0"/>
              </a:spcAft>
              <a:buClr>
                <a:schemeClr val="dk1"/>
              </a:buClr>
              <a:buSzPts val="2800"/>
              <a:buChar char="•"/>
            </a:pPr>
            <a:r>
              <a:rPr lang="en-US" sz="2800"/>
              <a:t>Roundtable Commissioners</a:t>
            </a:r>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95"/>
        <p:cNvGrpSpPr/>
        <p:nvPr/>
      </p:nvGrpSpPr>
      <p:grpSpPr>
        <a:xfrm>
          <a:off x="0" y="0"/>
          <a:ext cx="0" cy="0"/>
          <a:chOff x="0" y="0"/>
          <a:chExt cx="0" cy="0"/>
        </a:xfrm>
      </p:grpSpPr>
      <p:sp>
        <p:nvSpPr>
          <p:cNvPr id="96" name="Google Shape;96;p5"/>
          <p:cNvSpPr txBox="1">
            <a:spLocks noGrp="1"/>
          </p:cNvSpPr>
          <p:nvPr>
            <p:ph type="title"/>
          </p:nvPr>
        </p:nvSpPr>
        <p:spPr>
          <a:xfrm>
            <a:off x="628650" y="232122"/>
            <a:ext cx="6994121" cy="540961"/>
          </a:xfrm>
          <a:prstGeom prst="rect">
            <a:avLst/>
          </a:prstGeom>
          <a:noFill/>
          <a:ln>
            <a:noFill/>
          </a:ln>
        </p:spPr>
        <p:txBody>
          <a:bodyPr spcFirstLastPara="1" wrap="square" lIns="91425" tIns="45700" rIns="91425" bIns="45700" anchor="ctr" anchorCtr="0">
            <a:noAutofit/>
          </a:bodyPr>
          <a:lstStyle/>
          <a:p>
            <a:pPr marL="0" lvl="0" indent="0" algn="l" rtl="0">
              <a:lnSpc>
                <a:spcPct val="90000"/>
              </a:lnSpc>
              <a:spcBef>
                <a:spcPts val="0"/>
              </a:spcBef>
              <a:spcAft>
                <a:spcPts val="0"/>
              </a:spcAft>
              <a:buClr>
                <a:schemeClr val="lt1"/>
              </a:buClr>
              <a:buSzPts val="3600"/>
              <a:buFont typeface="Calibri"/>
              <a:buNone/>
            </a:pPr>
            <a:r>
              <a:rPr lang="en-US"/>
              <a:t>Group Discussion #1</a:t>
            </a:r>
            <a:endParaRPr/>
          </a:p>
        </p:txBody>
      </p:sp>
      <p:sp>
        <p:nvSpPr>
          <p:cNvPr id="97" name="Google Shape;97;p5"/>
          <p:cNvSpPr txBox="1">
            <a:spLocks noGrp="1"/>
          </p:cNvSpPr>
          <p:nvPr>
            <p:ph type="body" idx="1"/>
          </p:nvPr>
        </p:nvSpPr>
        <p:spPr>
          <a:xfrm>
            <a:off x="628650" y="1825625"/>
            <a:ext cx="7886700" cy="4351338"/>
          </a:xfrm>
          <a:prstGeom prst="rect">
            <a:avLst/>
          </a:prstGeom>
          <a:noFill/>
          <a:ln>
            <a:noFill/>
          </a:ln>
        </p:spPr>
        <p:txBody>
          <a:bodyPr spcFirstLastPara="1" wrap="square" lIns="91425" tIns="45700" rIns="91425" bIns="45700" anchor="t" anchorCtr="0">
            <a:normAutofit/>
          </a:bodyPr>
          <a:lstStyle/>
          <a:p>
            <a:pPr marL="0" lvl="0" indent="0" algn="l" rtl="0">
              <a:lnSpc>
                <a:spcPct val="90000"/>
              </a:lnSpc>
              <a:spcBef>
                <a:spcPts val="0"/>
              </a:spcBef>
              <a:spcAft>
                <a:spcPts val="0"/>
              </a:spcAft>
              <a:buClr>
                <a:schemeClr val="dk1"/>
              </a:buClr>
              <a:buSzPts val="3200"/>
              <a:buNone/>
            </a:pPr>
            <a:r>
              <a:rPr lang="en-US"/>
              <a:t>What does support of unit growth and retention through Journey to Excellence look like? </a:t>
            </a:r>
            <a:endParaRPr/>
          </a:p>
          <a:p>
            <a:pPr marL="685800" lvl="1" indent="-228600" algn="l" rtl="0">
              <a:lnSpc>
                <a:spcPct val="90000"/>
              </a:lnSpc>
              <a:spcBef>
                <a:spcPts val="500"/>
              </a:spcBef>
              <a:spcAft>
                <a:spcPts val="0"/>
              </a:spcAft>
              <a:buClr>
                <a:schemeClr val="dk1"/>
              </a:buClr>
              <a:buSzPts val="2800"/>
              <a:buChar char="•"/>
            </a:pPr>
            <a:r>
              <a:rPr lang="en-US"/>
              <a:t>Discuss what this looks like in your position (roundtable or unit commissioners).</a:t>
            </a:r>
            <a:endParaRPr/>
          </a:p>
        </p:txBody>
      </p:sp>
      <p:pic>
        <p:nvPicPr>
          <p:cNvPr id="98" name="Google Shape;98;p5"/>
          <p:cNvPicPr preferRelativeResize="0"/>
          <p:nvPr/>
        </p:nvPicPr>
        <p:blipFill rotWithShape="1">
          <a:blip r:embed="rId3">
            <a:alphaModFix/>
          </a:blip>
          <a:srcRect/>
          <a:stretch/>
        </p:blipFill>
        <p:spPr>
          <a:xfrm>
            <a:off x="2775218" y="4380270"/>
            <a:ext cx="3593563" cy="1680497"/>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p:sp>
        <p:nvSpPr>
          <p:cNvPr id="104" name="Google Shape;104;p6"/>
          <p:cNvSpPr txBox="1">
            <a:spLocks noGrp="1"/>
          </p:cNvSpPr>
          <p:nvPr>
            <p:ph type="title"/>
          </p:nvPr>
        </p:nvSpPr>
        <p:spPr>
          <a:xfrm>
            <a:off x="628650" y="232122"/>
            <a:ext cx="6994121" cy="540961"/>
          </a:xfrm>
          <a:prstGeom prst="rect">
            <a:avLst/>
          </a:prstGeom>
          <a:noFill/>
          <a:ln>
            <a:noFill/>
          </a:ln>
        </p:spPr>
        <p:txBody>
          <a:bodyPr spcFirstLastPara="1" wrap="square" lIns="91425" tIns="45700" rIns="91425" bIns="45700" anchor="ctr" anchorCtr="0">
            <a:noAutofit/>
          </a:bodyPr>
          <a:lstStyle/>
          <a:p>
            <a:pPr marL="0" lvl="0" indent="0" algn="l" rtl="0">
              <a:lnSpc>
                <a:spcPct val="90000"/>
              </a:lnSpc>
              <a:spcBef>
                <a:spcPts val="0"/>
              </a:spcBef>
              <a:spcAft>
                <a:spcPts val="0"/>
              </a:spcAft>
              <a:buClr>
                <a:schemeClr val="lt1"/>
              </a:buClr>
              <a:buSzPts val="3600"/>
              <a:buFont typeface="Calibri"/>
              <a:buNone/>
            </a:pPr>
            <a:r>
              <a:rPr lang="en-US"/>
              <a:t>Group Discussion #2</a:t>
            </a:r>
            <a:endParaRPr/>
          </a:p>
        </p:txBody>
      </p:sp>
      <p:sp>
        <p:nvSpPr>
          <p:cNvPr id="105" name="Google Shape;105;p6"/>
          <p:cNvSpPr txBox="1">
            <a:spLocks noGrp="1"/>
          </p:cNvSpPr>
          <p:nvPr>
            <p:ph type="body" idx="1"/>
          </p:nvPr>
        </p:nvSpPr>
        <p:spPr>
          <a:xfrm>
            <a:off x="628650" y="1581150"/>
            <a:ext cx="7886700" cy="4595813"/>
          </a:xfrm>
          <a:prstGeom prst="rect">
            <a:avLst/>
          </a:prstGeom>
          <a:noFill/>
          <a:ln>
            <a:noFill/>
          </a:ln>
        </p:spPr>
        <p:txBody>
          <a:bodyPr spcFirstLastPara="1" wrap="square" lIns="91425" tIns="45700" rIns="91425" bIns="45700" anchor="t" anchorCtr="0">
            <a:normAutofit/>
          </a:bodyPr>
          <a:lstStyle/>
          <a:p>
            <a:pPr marL="0" lvl="0" indent="0" algn="l" rtl="0">
              <a:lnSpc>
                <a:spcPct val="90000"/>
              </a:lnSpc>
              <a:spcBef>
                <a:spcPts val="0"/>
              </a:spcBef>
              <a:spcAft>
                <a:spcPts val="0"/>
              </a:spcAft>
              <a:buClr>
                <a:schemeClr val="dk1"/>
              </a:buClr>
              <a:buSzPts val="3200"/>
              <a:buNone/>
            </a:pPr>
            <a:r>
              <a:rPr lang="en-US"/>
              <a:t>Contacting units and capturing in </a:t>
            </a:r>
            <a:r>
              <a:rPr lang="en-US" i="1"/>
              <a:t>Commissioner Tools </a:t>
            </a:r>
            <a:r>
              <a:rPr lang="en-US"/>
              <a:t>their strengths, needs, and a unit service plan that enables continuing improvement. </a:t>
            </a:r>
            <a:endParaRPr/>
          </a:p>
          <a:p>
            <a:pPr marL="685800" lvl="1" indent="-228600" algn="l" rtl="0">
              <a:lnSpc>
                <a:spcPct val="90000"/>
              </a:lnSpc>
              <a:spcBef>
                <a:spcPts val="500"/>
              </a:spcBef>
              <a:spcAft>
                <a:spcPts val="0"/>
              </a:spcAft>
              <a:buClr>
                <a:schemeClr val="dk1"/>
              </a:buClr>
              <a:buSzPts val="2800"/>
              <a:buChar char="•"/>
            </a:pPr>
            <a:r>
              <a:rPr lang="en-US"/>
              <a:t>What does that look like in your position? </a:t>
            </a:r>
            <a:endParaRPr/>
          </a:p>
        </p:txBody>
      </p:sp>
      <p:pic>
        <p:nvPicPr>
          <p:cNvPr id="106" name="Google Shape;106;p6"/>
          <p:cNvPicPr preferRelativeResize="0"/>
          <p:nvPr/>
        </p:nvPicPr>
        <p:blipFill rotWithShape="1">
          <a:blip r:embed="rId3">
            <a:alphaModFix/>
          </a:blip>
          <a:srcRect/>
          <a:stretch/>
        </p:blipFill>
        <p:spPr>
          <a:xfrm>
            <a:off x="3771900" y="4270712"/>
            <a:ext cx="1600200" cy="1600200"/>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11"/>
        <p:cNvGrpSpPr/>
        <p:nvPr/>
      </p:nvGrpSpPr>
      <p:grpSpPr>
        <a:xfrm>
          <a:off x="0" y="0"/>
          <a:ext cx="0" cy="0"/>
          <a:chOff x="0" y="0"/>
          <a:chExt cx="0" cy="0"/>
        </a:xfrm>
      </p:grpSpPr>
      <p:sp>
        <p:nvSpPr>
          <p:cNvPr id="112" name="Google Shape;112;p7"/>
          <p:cNvSpPr txBox="1">
            <a:spLocks noGrp="1"/>
          </p:cNvSpPr>
          <p:nvPr>
            <p:ph type="title"/>
          </p:nvPr>
        </p:nvSpPr>
        <p:spPr>
          <a:xfrm>
            <a:off x="628650" y="232122"/>
            <a:ext cx="6994121" cy="540961"/>
          </a:xfrm>
          <a:prstGeom prst="rect">
            <a:avLst/>
          </a:prstGeom>
          <a:noFill/>
          <a:ln>
            <a:noFill/>
          </a:ln>
        </p:spPr>
        <p:txBody>
          <a:bodyPr spcFirstLastPara="1" wrap="square" lIns="91425" tIns="45700" rIns="91425" bIns="45700" anchor="ctr" anchorCtr="0">
            <a:noAutofit/>
          </a:bodyPr>
          <a:lstStyle/>
          <a:p>
            <a:pPr marL="0" lvl="0" indent="0" algn="l" rtl="0">
              <a:lnSpc>
                <a:spcPct val="90000"/>
              </a:lnSpc>
              <a:spcBef>
                <a:spcPts val="0"/>
              </a:spcBef>
              <a:spcAft>
                <a:spcPts val="0"/>
              </a:spcAft>
              <a:buClr>
                <a:schemeClr val="lt1"/>
              </a:buClr>
              <a:buSzPts val="3600"/>
              <a:buFont typeface="Calibri"/>
              <a:buNone/>
            </a:pPr>
            <a:r>
              <a:rPr lang="en-US"/>
              <a:t>Group Discussion #3</a:t>
            </a:r>
            <a:endParaRPr/>
          </a:p>
        </p:txBody>
      </p:sp>
      <p:sp>
        <p:nvSpPr>
          <p:cNvPr id="113" name="Google Shape;113;p7"/>
          <p:cNvSpPr txBox="1">
            <a:spLocks noGrp="1"/>
          </p:cNvSpPr>
          <p:nvPr>
            <p:ph type="body" idx="1"/>
          </p:nvPr>
        </p:nvSpPr>
        <p:spPr>
          <a:xfrm>
            <a:off x="628650" y="1825625"/>
            <a:ext cx="7886700" cy="4351338"/>
          </a:xfrm>
          <a:prstGeom prst="rect">
            <a:avLst/>
          </a:prstGeom>
          <a:noFill/>
          <a:ln>
            <a:noFill/>
          </a:ln>
        </p:spPr>
        <p:txBody>
          <a:bodyPr spcFirstLastPara="1" wrap="square" lIns="91425" tIns="45700" rIns="91425" bIns="45700" anchor="t" anchorCtr="0">
            <a:normAutofit/>
          </a:bodyPr>
          <a:lstStyle/>
          <a:p>
            <a:pPr marL="0" lvl="0" indent="0" algn="l" rtl="0">
              <a:lnSpc>
                <a:spcPct val="90000"/>
              </a:lnSpc>
              <a:spcBef>
                <a:spcPts val="0"/>
              </a:spcBef>
              <a:spcAft>
                <a:spcPts val="0"/>
              </a:spcAft>
              <a:buClr>
                <a:schemeClr val="dk1"/>
              </a:buClr>
              <a:buSzPts val="3200"/>
              <a:buNone/>
            </a:pPr>
            <a:r>
              <a:rPr lang="en-US"/>
              <a:t>How do we link unit needs to district operating committee and other resources?</a:t>
            </a:r>
            <a:endParaRPr/>
          </a:p>
        </p:txBody>
      </p:sp>
      <p:grpSp>
        <p:nvGrpSpPr>
          <p:cNvPr id="114" name="Google Shape;114;p7"/>
          <p:cNvGrpSpPr/>
          <p:nvPr/>
        </p:nvGrpSpPr>
        <p:grpSpPr>
          <a:xfrm>
            <a:off x="2658307" y="3185415"/>
            <a:ext cx="3827384" cy="2786216"/>
            <a:chOff x="1139" y="205330"/>
            <a:chExt cx="3827384" cy="2786216"/>
          </a:xfrm>
        </p:grpSpPr>
        <p:sp>
          <p:nvSpPr>
            <p:cNvPr id="115" name="Google Shape;115;p7"/>
            <p:cNvSpPr/>
            <p:nvPr/>
          </p:nvSpPr>
          <p:spPr>
            <a:xfrm>
              <a:off x="1193030" y="205330"/>
              <a:ext cx="1443603" cy="721801"/>
            </a:xfrm>
            <a:prstGeom prst="roundRect">
              <a:avLst>
                <a:gd name="adj" fmla="val 10000"/>
              </a:avLst>
            </a:prstGeom>
            <a:solidFill>
              <a:schemeClr val="accent4"/>
            </a:solidFill>
            <a:ln w="12700" cap="flat" cmpd="sng">
              <a:solidFill>
                <a:schemeClr val="lt1"/>
              </a:solidFill>
              <a:prstDash val="solid"/>
              <a:miter lim="800000"/>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16" name="Google Shape;116;p7"/>
            <p:cNvSpPr txBox="1"/>
            <p:nvPr/>
          </p:nvSpPr>
          <p:spPr>
            <a:xfrm>
              <a:off x="1214171" y="226471"/>
              <a:ext cx="1401321" cy="679519"/>
            </a:xfrm>
            <a:prstGeom prst="rect">
              <a:avLst/>
            </a:prstGeom>
            <a:noFill/>
            <a:ln>
              <a:noFill/>
            </a:ln>
          </p:spPr>
          <p:txBody>
            <a:bodyPr spcFirstLastPara="1" wrap="square" lIns="64750" tIns="64750" rIns="64750" bIns="64750" anchor="ctr" anchorCtr="0">
              <a:noAutofit/>
            </a:bodyPr>
            <a:lstStyle/>
            <a:p>
              <a:pPr marL="0" marR="0" lvl="0" indent="0" algn="ctr" rtl="0">
                <a:lnSpc>
                  <a:spcPct val="90000"/>
                </a:lnSpc>
                <a:spcBef>
                  <a:spcPts val="0"/>
                </a:spcBef>
                <a:spcAft>
                  <a:spcPts val="0"/>
                </a:spcAft>
                <a:buClr>
                  <a:schemeClr val="lt1"/>
                </a:buClr>
                <a:buSzPts val="1700"/>
                <a:buFont typeface="Calibri"/>
                <a:buNone/>
              </a:pPr>
              <a:r>
                <a:rPr lang="en-US" sz="1700" b="0" i="0" u="none" strike="noStrike" cap="none">
                  <a:solidFill>
                    <a:schemeClr val="lt1"/>
                  </a:solidFill>
                  <a:latin typeface="Calibri"/>
                  <a:ea typeface="Calibri"/>
                  <a:cs typeface="Calibri"/>
                  <a:sym typeface="Calibri"/>
                </a:rPr>
                <a:t>The Unit</a:t>
              </a:r>
              <a:endParaRPr sz="1400" b="0" i="0" u="none" strike="noStrike" cap="none">
                <a:solidFill>
                  <a:srgbClr val="000000"/>
                </a:solidFill>
                <a:latin typeface="Arial"/>
                <a:ea typeface="Arial"/>
                <a:cs typeface="Arial"/>
                <a:sym typeface="Arial"/>
              </a:endParaRPr>
            </a:p>
          </p:txBody>
        </p:sp>
        <p:sp>
          <p:nvSpPr>
            <p:cNvPr id="117" name="Google Shape;117;p7"/>
            <p:cNvSpPr/>
            <p:nvPr/>
          </p:nvSpPr>
          <p:spPr>
            <a:xfrm rot="3600000">
              <a:off x="2134706" y="1472123"/>
              <a:ext cx="752141" cy="252630"/>
            </a:xfrm>
            <a:prstGeom prst="leftRightArrow">
              <a:avLst>
                <a:gd name="adj1" fmla="val 60000"/>
                <a:gd name="adj2" fmla="val 50000"/>
              </a:avLst>
            </a:prstGeom>
            <a:solidFill>
              <a:schemeClr val="accent4"/>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18" name="Google Shape;118;p7"/>
            <p:cNvSpPr txBox="1"/>
            <p:nvPr/>
          </p:nvSpPr>
          <p:spPr>
            <a:xfrm rot="3600000">
              <a:off x="2210495" y="1522649"/>
              <a:ext cx="600563" cy="151578"/>
            </a:xfrm>
            <a:prstGeom prst="rect">
              <a:avLst/>
            </a:prstGeom>
            <a:noFill/>
            <a:ln>
              <a:noFill/>
            </a:ln>
          </p:spPr>
          <p:txBody>
            <a:bodyPr spcFirstLastPara="1" wrap="square" lIns="0" tIns="0" rIns="0" bIns="0" anchor="ctr" anchorCtr="0">
              <a:noAutofit/>
            </a:bodyPr>
            <a:lstStyle/>
            <a:p>
              <a:pPr marL="0" marR="0" lvl="0" indent="0" algn="ctr" rtl="0">
                <a:lnSpc>
                  <a:spcPct val="90000"/>
                </a:lnSpc>
                <a:spcBef>
                  <a:spcPts val="0"/>
                </a:spcBef>
                <a:spcAft>
                  <a:spcPts val="0"/>
                </a:spcAft>
                <a:buClr>
                  <a:schemeClr val="dk1"/>
                </a:buClr>
                <a:buSzPts val="1000"/>
                <a:buFont typeface="Calibri"/>
                <a:buNone/>
              </a:pPr>
              <a:endParaRPr sz="1000" b="0" i="0" u="none" strike="noStrike" cap="none">
                <a:solidFill>
                  <a:schemeClr val="lt1"/>
                </a:solidFill>
                <a:latin typeface="Calibri"/>
                <a:ea typeface="Calibri"/>
                <a:cs typeface="Calibri"/>
                <a:sym typeface="Calibri"/>
              </a:endParaRPr>
            </a:p>
          </p:txBody>
        </p:sp>
        <p:sp>
          <p:nvSpPr>
            <p:cNvPr id="119" name="Google Shape;119;p7"/>
            <p:cNvSpPr/>
            <p:nvPr/>
          </p:nvSpPr>
          <p:spPr>
            <a:xfrm>
              <a:off x="2384920" y="2269745"/>
              <a:ext cx="1443603" cy="721801"/>
            </a:xfrm>
            <a:prstGeom prst="roundRect">
              <a:avLst>
                <a:gd name="adj" fmla="val 10000"/>
              </a:avLst>
            </a:prstGeom>
            <a:solidFill>
              <a:srgbClr val="21E146"/>
            </a:solidFill>
            <a:ln w="12700" cap="flat" cmpd="sng">
              <a:solidFill>
                <a:schemeClr val="lt1"/>
              </a:solidFill>
              <a:prstDash val="solid"/>
              <a:miter lim="800000"/>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20" name="Google Shape;120;p7"/>
            <p:cNvSpPr txBox="1"/>
            <p:nvPr/>
          </p:nvSpPr>
          <p:spPr>
            <a:xfrm>
              <a:off x="2406061" y="2290886"/>
              <a:ext cx="1401321" cy="679519"/>
            </a:xfrm>
            <a:prstGeom prst="rect">
              <a:avLst/>
            </a:prstGeom>
            <a:noFill/>
            <a:ln>
              <a:noFill/>
            </a:ln>
          </p:spPr>
          <p:txBody>
            <a:bodyPr spcFirstLastPara="1" wrap="square" lIns="64750" tIns="64750" rIns="64750" bIns="64750" anchor="ctr" anchorCtr="0">
              <a:noAutofit/>
            </a:bodyPr>
            <a:lstStyle/>
            <a:p>
              <a:pPr marL="0" marR="0" lvl="0" indent="0" algn="ctr" rtl="0">
                <a:lnSpc>
                  <a:spcPct val="90000"/>
                </a:lnSpc>
                <a:spcBef>
                  <a:spcPts val="0"/>
                </a:spcBef>
                <a:spcAft>
                  <a:spcPts val="0"/>
                </a:spcAft>
                <a:buClr>
                  <a:schemeClr val="lt1"/>
                </a:buClr>
                <a:buSzPts val="1700"/>
                <a:buFont typeface="Calibri"/>
                <a:buNone/>
              </a:pPr>
              <a:r>
                <a:rPr lang="en-US" sz="1700" b="0" i="0" u="none" strike="noStrike" cap="none">
                  <a:solidFill>
                    <a:schemeClr val="lt1"/>
                  </a:solidFill>
                  <a:latin typeface="Calibri"/>
                  <a:ea typeface="Calibri"/>
                  <a:cs typeface="Calibri"/>
                  <a:sym typeface="Calibri"/>
                </a:rPr>
                <a:t>The Commissioner</a:t>
              </a:r>
              <a:endParaRPr sz="1400" b="0" i="0" u="none" strike="noStrike" cap="none">
                <a:solidFill>
                  <a:srgbClr val="000000"/>
                </a:solidFill>
                <a:latin typeface="Arial"/>
                <a:ea typeface="Arial"/>
                <a:cs typeface="Arial"/>
                <a:sym typeface="Arial"/>
              </a:endParaRPr>
            </a:p>
          </p:txBody>
        </p:sp>
        <p:sp>
          <p:nvSpPr>
            <p:cNvPr id="121" name="Google Shape;121;p7"/>
            <p:cNvSpPr/>
            <p:nvPr/>
          </p:nvSpPr>
          <p:spPr>
            <a:xfrm rot="10800000">
              <a:off x="1538761" y="2504331"/>
              <a:ext cx="752141" cy="252630"/>
            </a:xfrm>
            <a:prstGeom prst="leftRightArrow">
              <a:avLst>
                <a:gd name="adj1" fmla="val 60000"/>
                <a:gd name="adj2" fmla="val 50000"/>
              </a:avLst>
            </a:prstGeom>
            <a:solidFill>
              <a:srgbClr val="21E146"/>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22" name="Google Shape;122;p7"/>
            <p:cNvSpPr txBox="1"/>
            <p:nvPr/>
          </p:nvSpPr>
          <p:spPr>
            <a:xfrm>
              <a:off x="1614550" y="2554857"/>
              <a:ext cx="600563" cy="151578"/>
            </a:xfrm>
            <a:prstGeom prst="rect">
              <a:avLst/>
            </a:prstGeom>
            <a:noFill/>
            <a:ln>
              <a:noFill/>
            </a:ln>
          </p:spPr>
          <p:txBody>
            <a:bodyPr spcFirstLastPara="1" wrap="square" lIns="0" tIns="0" rIns="0" bIns="0" anchor="ctr" anchorCtr="0">
              <a:noAutofit/>
            </a:bodyPr>
            <a:lstStyle/>
            <a:p>
              <a:pPr marL="0" marR="0" lvl="0" indent="0" algn="ctr" rtl="0">
                <a:lnSpc>
                  <a:spcPct val="90000"/>
                </a:lnSpc>
                <a:spcBef>
                  <a:spcPts val="0"/>
                </a:spcBef>
                <a:spcAft>
                  <a:spcPts val="0"/>
                </a:spcAft>
                <a:buClr>
                  <a:schemeClr val="dk1"/>
                </a:buClr>
                <a:buSzPts val="1000"/>
                <a:buFont typeface="Calibri"/>
                <a:buNone/>
              </a:pPr>
              <a:endParaRPr sz="1000" b="0" i="0" u="none" strike="noStrike" cap="none">
                <a:solidFill>
                  <a:schemeClr val="lt1"/>
                </a:solidFill>
                <a:latin typeface="Calibri"/>
                <a:ea typeface="Calibri"/>
                <a:cs typeface="Calibri"/>
                <a:sym typeface="Calibri"/>
              </a:endParaRPr>
            </a:p>
          </p:txBody>
        </p:sp>
        <p:sp>
          <p:nvSpPr>
            <p:cNvPr id="123" name="Google Shape;123;p7"/>
            <p:cNvSpPr/>
            <p:nvPr/>
          </p:nvSpPr>
          <p:spPr>
            <a:xfrm>
              <a:off x="1139" y="2269745"/>
              <a:ext cx="1443603" cy="721801"/>
            </a:xfrm>
            <a:prstGeom prst="roundRect">
              <a:avLst>
                <a:gd name="adj" fmla="val 10000"/>
              </a:avLst>
            </a:prstGeom>
            <a:solidFill>
              <a:srgbClr val="4371C3"/>
            </a:solidFill>
            <a:ln w="12700" cap="flat" cmpd="sng">
              <a:solidFill>
                <a:schemeClr val="lt1"/>
              </a:solidFill>
              <a:prstDash val="solid"/>
              <a:miter lim="800000"/>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24" name="Google Shape;124;p7"/>
            <p:cNvSpPr txBox="1"/>
            <p:nvPr/>
          </p:nvSpPr>
          <p:spPr>
            <a:xfrm>
              <a:off x="22280" y="2290886"/>
              <a:ext cx="1401321" cy="679519"/>
            </a:xfrm>
            <a:prstGeom prst="rect">
              <a:avLst/>
            </a:prstGeom>
            <a:noFill/>
            <a:ln>
              <a:noFill/>
            </a:ln>
          </p:spPr>
          <p:txBody>
            <a:bodyPr spcFirstLastPara="1" wrap="square" lIns="64750" tIns="64750" rIns="64750" bIns="64750" anchor="ctr" anchorCtr="0">
              <a:noAutofit/>
            </a:bodyPr>
            <a:lstStyle/>
            <a:p>
              <a:pPr marL="0" marR="0" lvl="0" indent="0" algn="ctr" rtl="0">
                <a:lnSpc>
                  <a:spcPct val="90000"/>
                </a:lnSpc>
                <a:spcBef>
                  <a:spcPts val="0"/>
                </a:spcBef>
                <a:spcAft>
                  <a:spcPts val="0"/>
                </a:spcAft>
                <a:buClr>
                  <a:schemeClr val="lt1"/>
                </a:buClr>
                <a:buSzPts val="1700"/>
                <a:buFont typeface="Calibri"/>
                <a:buNone/>
              </a:pPr>
              <a:r>
                <a:rPr lang="en-US" sz="1700" b="0" i="0" u="none" strike="noStrike" cap="none">
                  <a:solidFill>
                    <a:schemeClr val="lt1"/>
                  </a:solidFill>
                  <a:latin typeface="Calibri"/>
                  <a:ea typeface="Calibri"/>
                  <a:cs typeface="Calibri"/>
                  <a:sym typeface="Calibri"/>
                </a:rPr>
                <a:t>Resources</a:t>
              </a:r>
              <a:endParaRPr sz="1400" b="0" i="0" u="none" strike="noStrike" cap="none">
                <a:solidFill>
                  <a:srgbClr val="000000"/>
                </a:solidFill>
                <a:latin typeface="Arial"/>
                <a:ea typeface="Arial"/>
                <a:cs typeface="Arial"/>
                <a:sym typeface="Arial"/>
              </a:endParaRPr>
            </a:p>
          </p:txBody>
        </p:sp>
        <p:sp>
          <p:nvSpPr>
            <p:cNvPr id="125" name="Google Shape;125;p7"/>
            <p:cNvSpPr/>
            <p:nvPr/>
          </p:nvSpPr>
          <p:spPr>
            <a:xfrm rot="-3600000">
              <a:off x="942815" y="1472123"/>
              <a:ext cx="752141" cy="252630"/>
            </a:xfrm>
            <a:prstGeom prst="leftRightArrow">
              <a:avLst>
                <a:gd name="adj1" fmla="val 60000"/>
                <a:gd name="adj2" fmla="val 50000"/>
              </a:avLst>
            </a:prstGeom>
            <a:solidFill>
              <a:srgbClr val="4371C3"/>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26" name="Google Shape;126;p7"/>
            <p:cNvSpPr txBox="1"/>
            <p:nvPr/>
          </p:nvSpPr>
          <p:spPr>
            <a:xfrm rot="-3600000">
              <a:off x="1018604" y="1522649"/>
              <a:ext cx="600563" cy="151578"/>
            </a:xfrm>
            <a:prstGeom prst="rect">
              <a:avLst/>
            </a:prstGeom>
            <a:noFill/>
            <a:ln>
              <a:noFill/>
            </a:ln>
          </p:spPr>
          <p:txBody>
            <a:bodyPr spcFirstLastPara="1" wrap="square" lIns="0" tIns="0" rIns="0" bIns="0" anchor="ctr" anchorCtr="0">
              <a:noAutofit/>
            </a:bodyPr>
            <a:lstStyle/>
            <a:p>
              <a:pPr marL="0" marR="0" lvl="0" indent="0" algn="ctr" rtl="0">
                <a:lnSpc>
                  <a:spcPct val="90000"/>
                </a:lnSpc>
                <a:spcBef>
                  <a:spcPts val="0"/>
                </a:spcBef>
                <a:spcAft>
                  <a:spcPts val="0"/>
                </a:spcAft>
                <a:buClr>
                  <a:schemeClr val="dk1"/>
                </a:buClr>
                <a:buSzPts val="1000"/>
                <a:buFont typeface="Calibri"/>
                <a:buNone/>
              </a:pPr>
              <a:endParaRPr sz="1000" b="0" i="0" u="none" strike="noStrike" cap="none">
                <a:solidFill>
                  <a:schemeClr val="lt1"/>
                </a:solidFill>
                <a:latin typeface="Calibri"/>
                <a:ea typeface="Calibri"/>
                <a:cs typeface="Calibri"/>
                <a:sym typeface="Calibri"/>
              </a:endParaRPr>
            </a:p>
          </p:txBody>
        </p:sp>
      </p:gr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31"/>
        <p:cNvGrpSpPr/>
        <p:nvPr/>
      </p:nvGrpSpPr>
      <p:grpSpPr>
        <a:xfrm>
          <a:off x="0" y="0"/>
          <a:ext cx="0" cy="0"/>
          <a:chOff x="0" y="0"/>
          <a:chExt cx="0" cy="0"/>
        </a:xfrm>
      </p:grpSpPr>
      <p:sp>
        <p:nvSpPr>
          <p:cNvPr id="132" name="Google Shape;132;p8"/>
          <p:cNvSpPr txBox="1">
            <a:spLocks noGrp="1"/>
          </p:cNvSpPr>
          <p:nvPr>
            <p:ph type="title"/>
          </p:nvPr>
        </p:nvSpPr>
        <p:spPr>
          <a:xfrm>
            <a:off x="628650" y="232122"/>
            <a:ext cx="6994121" cy="540961"/>
          </a:xfrm>
          <a:prstGeom prst="rect">
            <a:avLst/>
          </a:prstGeom>
          <a:noFill/>
          <a:ln>
            <a:noFill/>
          </a:ln>
        </p:spPr>
        <p:txBody>
          <a:bodyPr spcFirstLastPara="1" wrap="square" lIns="91425" tIns="45700" rIns="91425" bIns="45700" anchor="ctr" anchorCtr="0">
            <a:noAutofit/>
          </a:bodyPr>
          <a:lstStyle/>
          <a:p>
            <a:pPr marL="0" lvl="0" indent="0" algn="l" rtl="0">
              <a:lnSpc>
                <a:spcPct val="90000"/>
              </a:lnSpc>
              <a:spcBef>
                <a:spcPts val="0"/>
              </a:spcBef>
              <a:spcAft>
                <a:spcPts val="0"/>
              </a:spcAft>
              <a:buClr>
                <a:schemeClr val="lt1"/>
              </a:buClr>
              <a:buSzPts val="3600"/>
              <a:buFont typeface="Calibri"/>
              <a:buNone/>
            </a:pPr>
            <a:r>
              <a:rPr lang="en-US"/>
              <a:t>Group Discussion #4</a:t>
            </a:r>
            <a:endParaRPr/>
          </a:p>
        </p:txBody>
      </p:sp>
      <p:sp>
        <p:nvSpPr>
          <p:cNvPr id="133" name="Google Shape;133;p8"/>
          <p:cNvSpPr txBox="1">
            <a:spLocks noGrp="1"/>
          </p:cNvSpPr>
          <p:nvPr>
            <p:ph type="body" idx="1"/>
          </p:nvPr>
        </p:nvSpPr>
        <p:spPr>
          <a:xfrm>
            <a:off x="628650" y="1825625"/>
            <a:ext cx="7886700" cy="4351338"/>
          </a:xfrm>
          <a:prstGeom prst="rect">
            <a:avLst/>
          </a:prstGeom>
          <a:noFill/>
          <a:ln>
            <a:noFill/>
          </a:ln>
        </p:spPr>
        <p:txBody>
          <a:bodyPr spcFirstLastPara="1" wrap="square" lIns="91425" tIns="45700" rIns="91425" bIns="45700" anchor="t" anchorCtr="0">
            <a:normAutofit/>
          </a:bodyPr>
          <a:lstStyle/>
          <a:p>
            <a:pPr marL="0" lvl="0" indent="0" algn="l" rtl="0">
              <a:lnSpc>
                <a:spcPct val="90000"/>
              </a:lnSpc>
              <a:spcBef>
                <a:spcPts val="0"/>
              </a:spcBef>
              <a:spcAft>
                <a:spcPts val="0"/>
              </a:spcAft>
              <a:buClr>
                <a:schemeClr val="dk1"/>
              </a:buClr>
              <a:buSzPts val="3200"/>
              <a:buNone/>
            </a:pPr>
            <a:r>
              <a:rPr lang="en-US"/>
              <a:t>Supporting timely unit, district, and council charter renewals. </a:t>
            </a:r>
            <a:endParaRPr/>
          </a:p>
          <a:p>
            <a:pPr marL="685800" lvl="1" indent="-228600" algn="l" rtl="0">
              <a:lnSpc>
                <a:spcPct val="90000"/>
              </a:lnSpc>
              <a:spcBef>
                <a:spcPts val="500"/>
              </a:spcBef>
              <a:spcAft>
                <a:spcPts val="0"/>
              </a:spcAft>
              <a:buClr>
                <a:schemeClr val="dk1"/>
              </a:buClr>
              <a:buSzPts val="2800"/>
              <a:buChar char="•"/>
            </a:pPr>
            <a:r>
              <a:rPr lang="en-US"/>
              <a:t>What does that look like in your position?</a:t>
            </a:r>
            <a:endParaRPr/>
          </a:p>
        </p:txBody>
      </p:sp>
      <p:pic>
        <p:nvPicPr>
          <p:cNvPr id="134" name="Google Shape;134;p8"/>
          <p:cNvPicPr preferRelativeResize="0"/>
          <p:nvPr/>
        </p:nvPicPr>
        <p:blipFill rotWithShape="1">
          <a:blip r:embed="rId3">
            <a:alphaModFix/>
          </a:blip>
          <a:srcRect/>
          <a:stretch/>
        </p:blipFill>
        <p:spPr>
          <a:xfrm>
            <a:off x="3667125" y="3812918"/>
            <a:ext cx="1809750" cy="1857375"/>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39"/>
        <p:cNvGrpSpPr/>
        <p:nvPr/>
      </p:nvGrpSpPr>
      <p:grpSpPr>
        <a:xfrm>
          <a:off x="0" y="0"/>
          <a:ext cx="0" cy="0"/>
          <a:chOff x="0" y="0"/>
          <a:chExt cx="0" cy="0"/>
        </a:xfrm>
      </p:grpSpPr>
      <p:sp>
        <p:nvSpPr>
          <p:cNvPr id="140" name="Google Shape;140;p9"/>
          <p:cNvSpPr txBox="1">
            <a:spLocks noGrp="1"/>
          </p:cNvSpPr>
          <p:nvPr>
            <p:ph type="title"/>
          </p:nvPr>
        </p:nvSpPr>
        <p:spPr>
          <a:xfrm>
            <a:off x="628650" y="232122"/>
            <a:ext cx="6994121" cy="540961"/>
          </a:xfrm>
          <a:prstGeom prst="rect">
            <a:avLst/>
          </a:prstGeom>
          <a:noFill/>
          <a:ln>
            <a:noFill/>
          </a:ln>
        </p:spPr>
        <p:txBody>
          <a:bodyPr spcFirstLastPara="1" wrap="square" lIns="91425" tIns="45700" rIns="91425" bIns="45700" anchor="ctr" anchorCtr="0">
            <a:noAutofit/>
          </a:bodyPr>
          <a:lstStyle/>
          <a:p>
            <a:pPr marL="0" lvl="0" indent="0" algn="l" rtl="0">
              <a:lnSpc>
                <a:spcPct val="90000"/>
              </a:lnSpc>
              <a:spcBef>
                <a:spcPts val="0"/>
              </a:spcBef>
              <a:spcAft>
                <a:spcPts val="0"/>
              </a:spcAft>
              <a:buClr>
                <a:schemeClr val="lt1"/>
              </a:buClr>
              <a:buSzPts val="3600"/>
              <a:buFont typeface="Calibri"/>
              <a:buNone/>
            </a:pPr>
            <a:r>
              <a:rPr lang="en-US"/>
              <a:t>Group Discussion #5</a:t>
            </a:r>
            <a:endParaRPr/>
          </a:p>
        </p:txBody>
      </p:sp>
      <p:sp>
        <p:nvSpPr>
          <p:cNvPr id="141" name="Google Shape;141;p9"/>
          <p:cNvSpPr txBox="1">
            <a:spLocks noGrp="1"/>
          </p:cNvSpPr>
          <p:nvPr>
            <p:ph type="body" idx="1"/>
          </p:nvPr>
        </p:nvSpPr>
        <p:spPr>
          <a:xfrm>
            <a:off x="182360" y="1363579"/>
            <a:ext cx="7886700" cy="5072685"/>
          </a:xfrm>
          <a:prstGeom prst="rect">
            <a:avLst/>
          </a:prstGeom>
          <a:noFill/>
          <a:ln>
            <a:noFill/>
          </a:ln>
        </p:spPr>
        <p:txBody>
          <a:bodyPr spcFirstLastPara="1" wrap="square" lIns="91425" tIns="45700" rIns="91425" bIns="45700" anchor="t" anchorCtr="0">
            <a:normAutofit/>
          </a:bodyPr>
          <a:lstStyle/>
          <a:p>
            <a:pPr marL="0" lvl="0" indent="0" algn="l" rtl="0">
              <a:lnSpc>
                <a:spcPct val="90000"/>
              </a:lnSpc>
              <a:spcBef>
                <a:spcPts val="0"/>
              </a:spcBef>
              <a:spcAft>
                <a:spcPts val="0"/>
              </a:spcAft>
              <a:buClr>
                <a:srgbClr val="000000"/>
              </a:buClr>
              <a:buSzPts val="3200"/>
              <a:buNone/>
            </a:pPr>
            <a:r>
              <a:rPr lang="en-US">
                <a:solidFill>
                  <a:srgbClr val="000000"/>
                </a:solidFill>
                <a:highlight>
                  <a:srgbClr val="FFFFFF"/>
                </a:highlight>
                <a:latin typeface="Calibri"/>
                <a:ea typeface="Calibri"/>
                <a:cs typeface="Calibri"/>
                <a:sym typeface="Calibri"/>
              </a:rPr>
              <a:t>How do we support unit leaders?</a:t>
            </a:r>
            <a:endParaRPr/>
          </a:p>
          <a:p>
            <a:pPr marL="0" lvl="0" indent="0" algn="l" rtl="0">
              <a:lnSpc>
                <a:spcPct val="90000"/>
              </a:lnSpc>
              <a:spcBef>
                <a:spcPts val="1000"/>
              </a:spcBef>
              <a:spcAft>
                <a:spcPts val="0"/>
              </a:spcAft>
              <a:buClr>
                <a:srgbClr val="000000"/>
              </a:buClr>
              <a:buSzPts val="3200"/>
              <a:buNone/>
            </a:pPr>
            <a:r>
              <a:rPr lang="en-US">
                <a:solidFill>
                  <a:srgbClr val="000000"/>
                </a:solidFill>
                <a:highlight>
                  <a:srgbClr val="FFFFFF"/>
                </a:highlight>
                <a:latin typeface="Calibri"/>
                <a:ea typeface="Calibri"/>
                <a:cs typeface="Calibri"/>
                <a:sym typeface="Calibri"/>
              </a:rPr>
              <a:t>By collecting and distributing information, enabling program training, and providing networking opportunities?</a:t>
            </a:r>
            <a:endParaRPr/>
          </a:p>
        </p:txBody>
      </p:sp>
      <p:pic>
        <p:nvPicPr>
          <p:cNvPr id="142" name="Google Shape;142;p9" descr="A group of people playing instruments&#10;&#10;Description automatically generated with medium confidence"/>
          <p:cNvPicPr preferRelativeResize="0"/>
          <p:nvPr/>
        </p:nvPicPr>
        <p:blipFill rotWithShape="1">
          <a:blip r:embed="rId3">
            <a:alphaModFix/>
          </a:blip>
          <a:srcRect t="14413" r="12947"/>
          <a:stretch/>
        </p:blipFill>
        <p:spPr>
          <a:xfrm>
            <a:off x="2539093" y="3627928"/>
            <a:ext cx="4065814" cy="2997950"/>
          </a:xfrm>
          <a:prstGeom prst="rect">
            <a:avLst/>
          </a:prstGeom>
          <a:noFill/>
          <a:ln>
            <a:noFill/>
          </a:ln>
        </p:spPr>
      </p:pic>
    </p:spTree>
  </p:cSld>
  <p:clrMapOvr>
    <a:masterClrMapping/>
  </p:clrMapOvr>
</p:sld>
</file>

<file path=ppt/theme/theme1.xml><?xml version="1.0" encoding="utf-8"?>
<a:theme xmlns:a="http://schemas.openxmlformats.org/drawingml/2006/main" name="Office Theme">
  <a:themeElements>
    <a:clrScheme name="Office Them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TotalTime>
  <Words>1742</Words>
  <Application>Microsoft Office PowerPoint</Application>
  <PresentationFormat>On-screen Show (4:3)</PresentationFormat>
  <Paragraphs>284</Paragraphs>
  <Slides>18</Slides>
  <Notes>18</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18</vt:i4>
      </vt:variant>
    </vt:vector>
  </HeadingPairs>
  <TitlesOfParts>
    <vt:vector size="23" baseType="lpstr">
      <vt:lpstr>Arial</vt:lpstr>
      <vt:lpstr>Calibri</vt:lpstr>
      <vt:lpstr>Courier New</vt:lpstr>
      <vt:lpstr>Noto Sans Symbols</vt:lpstr>
      <vt:lpstr>Office Theme</vt:lpstr>
      <vt:lpstr>MCS 350  Unit and Roundtable Commissioners Working Together</vt:lpstr>
      <vt:lpstr>Course Objectives</vt:lpstr>
      <vt:lpstr>Five Objectives of Unit Service</vt:lpstr>
      <vt:lpstr>Five Objectives Discussion</vt:lpstr>
      <vt:lpstr>Group Discussion #1</vt:lpstr>
      <vt:lpstr>Group Discussion #2</vt:lpstr>
      <vt:lpstr>Group Discussion #3</vt:lpstr>
      <vt:lpstr>Group Discussion #4</vt:lpstr>
      <vt:lpstr>Group Discussion #5</vt:lpstr>
      <vt:lpstr>Unit Commissioner and Roundtable</vt:lpstr>
      <vt:lpstr>Unit Commissioners and #5</vt:lpstr>
      <vt:lpstr>Unit Commissioners and #5</vt:lpstr>
      <vt:lpstr>Unit Commissioner and #5</vt:lpstr>
      <vt:lpstr>Roundtables and Unit Service</vt:lpstr>
      <vt:lpstr>Roundtables and Unit Service</vt:lpstr>
      <vt:lpstr>Roundtables and Unit Service</vt:lpstr>
      <vt:lpstr>Summary</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MCS 350  Unit and Roundtable Commissioners Working Together</dc:title>
  <dc:creator/>
  <cp:lastModifiedBy>Kresha Alvarado</cp:lastModifiedBy>
  <cp:revision>6</cp:revision>
  <dcterms:created xsi:type="dcterms:W3CDTF">2017-02-14T13:02:44Z</dcterms:created>
  <dcterms:modified xsi:type="dcterms:W3CDTF">2024-04-08T19:24:41Z</dcterms:modified>
</cp:coreProperties>
</file>